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ov" ContentType="video/quicktime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8" r:id="rId3"/>
    <p:sldId id="289" r:id="rId5"/>
    <p:sldId id="263" r:id="rId6"/>
    <p:sldId id="291" r:id="rId7"/>
    <p:sldId id="287" r:id="rId8"/>
    <p:sldId id="271" r:id="rId9"/>
    <p:sldId id="298" r:id="rId10"/>
    <p:sldId id="286" r:id="rId11"/>
    <p:sldId id="276" r:id="rId12"/>
    <p:sldId id="294" r:id="rId13"/>
    <p:sldId id="285" r:id="rId14"/>
    <p:sldId id="281" r:id="rId15"/>
    <p:sldId id="326" r:id="rId16"/>
    <p:sldId id="296" r:id="rId17"/>
    <p:sldId id="260" r:id="rId18"/>
    <p:sldId id="297" r:id="rId19"/>
    <p:sldId id="327" r:id="rId20"/>
    <p:sldId id="264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F2F2F2"/>
    <a:srgbClr val="364D76"/>
    <a:srgbClr val="1D2E4B"/>
    <a:srgbClr val="2576B5"/>
    <a:srgbClr val="33B04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576" autoAdjust="0"/>
    <p:restoredTop sz="94676" autoAdjust="0"/>
  </p:normalViewPr>
  <p:slideViewPr>
    <p:cSldViewPr snapToGrid="0" showGuides="1">
      <p:cViewPr varScale="1">
        <p:scale>
          <a:sx n="87" d="100"/>
          <a:sy n="87" d="100"/>
        </p:scale>
        <p:origin x="60" y="436"/>
      </p:cViewPr>
      <p:guideLst>
        <p:guide orient="horz" pos="2067"/>
        <p:guide pos="38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9E850-7634-4A1C-9E9F-81039C7CA3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D6CD0-2F6D-4B3F-988D-53746408761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A8D6CD0-2F6D-4B3F-988D-53746408761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096002" y="0"/>
            <a:ext cx="6095999" cy="6858000"/>
          </a:xfrm>
          <a:custGeom>
            <a:avLst/>
            <a:gdLst>
              <a:gd name="connsiteX0" fmla="*/ 0 w 6095999"/>
              <a:gd name="connsiteY0" fmla="*/ 0 h 6858000"/>
              <a:gd name="connsiteX1" fmla="*/ 6095999 w 6095999"/>
              <a:gd name="connsiteY1" fmla="*/ 0 h 6858000"/>
              <a:gd name="connsiteX2" fmla="*/ 6095999 w 6095999"/>
              <a:gd name="connsiteY2" fmla="*/ 6858000 h 6858000"/>
              <a:gd name="connsiteX3" fmla="*/ 0 w 6095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874713" y="1901289"/>
            <a:ext cx="4408487" cy="1489956"/>
          </a:xfrm>
          <a:custGeom>
            <a:avLst/>
            <a:gdLst>
              <a:gd name="connsiteX0" fmla="*/ 0 w 4408487"/>
              <a:gd name="connsiteY0" fmla="*/ 0 h 1489956"/>
              <a:gd name="connsiteX1" fmla="*/ 4408487 w 4408487"/>
              <a:gd name="connsiteY1" fmla="*/ 0 h 1489956"/>
              <a:gd name="connsiteX2" fmla="*/ 4408487 w 4408487"/>
              <a:gd name="connsiteY2" fmla="*/ 1489956 h 1489956"/>
              <a:gd name="connsiteX3" fmla="*/ 0 w 4408487"/>
              <a:gd name="connsiteY3" fmla="*/ 1489956 h 148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8487" h="1489956">
                <a:moveTo>
                  <a:pt x="0" y="0"/>
                </a:moveTo>
                <a:lnTo>
                  <a:pt x="4408487" y="0"/>
                </a:lnTo>
                <a:lnTo>
                  <a:pt x="4408487" y="1489956"/>
                </a:lnTo>
                <a:lnTo>
                  <a:pt x="0" y="14899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4180112" y="1890238"/>
            <a:ext cx="3831774" cy="3823650"/>
          </a:xfrm>
          <a:custGeom>
            <a:avLst/>
            <a:gdLst>
              <a:gd name="connsiteX0" fmla="*/ 2066086 w 3831774"/>
              <a:gd name="connsiteY0" fmla="*/ 2057965 h 3823650"/>
              <a:gd name="connsiteX1" fmla="*/ 2948930 w 3831774"/>
              <a:gd name="connsiteY1" fmla="*/ 2057965 h 3823650"/>
              <a:gd name="connsiteX2" fmla="*/ 3831774 w 3831774"/>
              <a:gd name="connsiteY2" fmla="*/ 2940808 h 3823650"/>
              <a:gd name="connsiteX3" fmla="*/ 2948930 w 3831774"/>
              <a:gd name="connsiteY3" fmla="*/ 3823650 h 3823650"/>
              <a:gd name="connsiteX4" fmla="*/ 2066086 w 3831774"/>
              <a:gd name="connsiteY4" fmla="*/ 2940808 h 3823650"/>
              <a:gd name="connsiteX5" fmla="*/ 882844 w 3831774"/>
              <a:gd name="connsiteY5" fmla="*/ 2057965 h 3823650"/>
              <a:gd name="connsiteX6" fmla="*/ 1765688 w 3831774"/>
              <a:gd name="connsiteY6" fmla="*/ 2057965 h 3823650"/>
              <a:gd name="connsiteX7" fmla="*/ 1765688 w 3831774"/>
              <a:gd name="connsiteY7" fmla="*/ 2940808 h 3823650"/>
              <a:gd name="connsiteX8" fmla="*/ 882844 w 3831774"/>
              <a:gd name="connsiteY8" fmla="*/ 3823650 h 3823650"/>
              <a:gd name="connsiteX9" fmla="*/ 0 w 3831774"/>
              <a:gd name="connsiteY9" fmla="*/ 2940808 h 3823650"/>
              <a:gd name="connsiteX10" fmla="*/ 882844 w 3831774"/>
              <a:gd name="connsiteY10" fmla="*/ 2057965 h 3823650"/>
              <a:gd name="connsiteX11" fmla="*/ 2948930 w 3831774"/>
              <a:gd name="connsiteY11" fmla="*/ 0 h 3823650"/>
              <a:gd name="connsiteX12" fmla="*/ 3831774 w 3831774"/>
              <a:gd name="connsiteY12" fmla="*/ 882843 h 3823650"/>
              <a:gd name="connsiteX13" fmla="*/ 2948930 w 3831774"/>
              <a:gd name="connsiteY13" fmla="*/ 1765685 h 3823650"/>
              <a:gd name="connsiteX14" fmla="*/ 2066086 w 3831774"/>
              <a:gd name="connsiteY14" fmla="*/ 1765685 h 3823650"/>
              <a:gd name="connsiteX15" fmla="*/ 2066086 w 3831774"/>
              <a:gd name="connsiteY15" fmla="*/ 882843 h 3823650"/>
              <a:gd name="connsiteX16" fmla="*/ 2948930 w 3831774"/>
              <a:gd name="connsiteY16" fmla="*/ 0 h 3823650"/>
              <a:gd name="connsiteX17" fmla="*/ 882844 w 3831774"/>
              <a:gd name="connsiteY17" fmla="*/ 0 h 3823650"/>
              <a:gd name="connsiteX18" fmla="*/ 1765688 w 3831774"/>
              <a:gd name="connsiteY18" fmla="*/ 882843 h 3823650"/>
              <a:gd name="connsiteX19" fmla="*/ 1765688 w 3831774"/>
              <a:gd name="connsiteY19" fmla="*/ 1765685 h 3823650"/>
              <a:gd name="connsiteX20" fmla="*/ 882844 w 3831774"/>
              <a:gd name="connsiteY20" fmla="*/ 1765685 h 3823650"/>
              <a:gd name="connsiteX21" fmla="*/ 0 w 3831774"/>
              <a:gd name="connsiteY21" fmla="*/ 882843 h 3823650"/>
              <a:gd name="connsiteX22" fmla="*/ 882844 w 3831774"/>
              <a:gd name="connsiteY22" fmla="*/ 0 h 382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31774" h="3823650">
                <a:moveTo>
                  <a:pt x="2066086" y="2057965"/>
                </a:moveTo>
                <a:lnTo>
                  <a:pt x="2948930" y="2057965"/>
                </a:lnTo>
                <a:cubicBezTo>
                  <a:pt x="3436511" y="2057965"/>
                  <a:pt x="3831774" y="2453227"/>
                  <a:pt x="3831774" y="2940808"/>
                </a:cubicBezTo>
                <a:cubicBezTo>
                  <a:pt x="3831774" y="3428388"/>
                  <a:pt x="3436511" y="3823650"/>
                  <a:pt x="2948930" y="3823650"/>
                </a:cubicBezTo>
                <a:cubicBezTo>
                  <a:pt x="2461349" y="3823650"/>
                  <a:pt x="2066086" y="3428388"/>
                  <a:pt x="2066086" y="2940808"/>
                </a:cubicBezTo>
                <a:close/>
                <a:moveTo>
                  <a:pt x="882844" y="2057965"/>
                </a:moveTo>
                <a:lnTo>
                  <a:pt x="1765688" y="2057965"/>
                </a:lnTo>
                <a:lnTo>
                  <a:pt x="1765688" y="2940808"/>
                </a:lnTo>
                <a:cubicBezTo>
                  <a:pt x="1765688" y="3428388"/>
                  <a:pt x="1370425" y="3823650"/>
                  <a:pt x="882844" y="3823650"/>
                </a:cubicBezTo>
                <a:cubicBezTo>
                  <a:pt x="395263" y="3823650"/>
                  <a:pt x="0" y="3428388"/>
                  <a:pt x="0" y="2940808"/>
                </a:cubicBezTo>
                <a:cubicBezTo>
                  <a:pt x="0" y="2453227"/>
                  <a:pt x="395263" y="2057965"/>
                  <a:pt x="882844" y="2057965"/>
                </a:cubicBezTo>
                <a:close/>
                <a:moveTo>
                  <a:pt x="2948930" y="0"/>
                </a:moveTo>
                <a:cubicBezTo>
                  <a:pt x="3436511" y="0"/>
                  <a:pt x="3831774" y="395262"/>
                  <a:pt x="3831774" y="882843"/>
                </a:cubicBezTo>
                <a:cubicBezTo>
                  <a:pt x="3831774" y="1370423"/>
                  <a:pt x="3436511" y="1765685"/>
                  <a:pt x="2948930" y="1765685"/>
                </a:cubicBezTo>
                <a:lnTo>
                  <a:pt x="2066086" y="1765685"/>
                </a:lnTo>
                <a:lnTo>
                  <a:pt x="2066086" y="882843"/>
                </a:lnTo>
                <a:cubicBezTo>
                  <a:pt x="2066086" y="395262"/>
                  <a:pt x="2461349" y="0"/>
                  <a:pt x="2948930" y="0"/>
                </a:cubicBezTo>
                <a:close/>
                <a:moveTo>
                  <a:pt x="882844" y="0"/>
                </a:moveTo>
                <a:cubicBezTo>
                  <a:pt x="1370425" y="0"/>
                  <a:pt x="1765688" y="395262"/>
                  <a:pt x="1765688" y="882843"/>
                </a:cubicBezTo>
                <a:lnTo>
                  <a:pt x="1765688" y="1765685"/>
                </a:lnTo>
                <a:lnTo>
                  <a:pt x="882844" y="1765685"/>
                </a:lnTo>
                <a:cubicBezTo>
                  <a:pt x="395263" y="1765685"/>
                  <a:pt x="0" y="1370423"/>
                  <a:pt x="0" y="882843"/>
                </a:cubicBezTo>
                <a:cubicBezTo>
                  <a:pt x="0" y="395262"/>
                  <a:pt x="395263" y="0"/>
                  <a:pt x="882844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3476569" y="3690464"/>
            <a:ext cx="5153701" cy="2008692"/>
          </a:xfrm>
          <a:custGeom>
            <a:avLst/>
            <a:gdLst>
              <a:gd name="connsiteX0" fmla="*/ 3282886 w 5153701"/>
              <a:gd name="connsiteY0" fmla="*/ 0 h 2008692"/>
              <a:gd name="connsiteX1" fmla="*/ 5153701 w 5153701"/>
              <a:gd name="connsiteY1" fmla="*/ 725628 h 2008692"/>
              <a:gd name="connsiteX2" fmla="*/ 1870815 w 5153701"/>
              <a:gd name="connsiteY2" fmla="*/ 2008692 h 2008692"/>
              <a:gd name="connsiteX3" fmla="*/ 0 w 5153701"/>
              <a:gd name="connsiteY3" fmla="*/ 1283064 h 200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3701" h="2008692">
                <a:moveTo>
                  <a:pt x="3282886" y="0"/>
                </a:moveTo>
                <a:lnTo>
                  <a:pt x="5153701" y="725628"/>
                </a:lnTo>
                <a:lnTo>
                  <a:pt x="1870815" y="2008692"/>
                </a:lnTo>
                <a:lnTo>
                  <a:pt x="0" y="12830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5469359" y="2830089"/>
            <a:ext cx="1272060" cy="1906431"/>
          </a:xfrm>
          <a:custGeom>
            <a:avLst/>
            <a:gdLst>
              <a:gd name="connsiteX0" fmla="*/ 0 w 1272060"/>
              <a:gd name="connsiteY0" fmla="*/ 0 h 1906431"/>
              <a:gd name="connsiteX1" fmla="*/ 1272060 w 1272060"/>
              <a:gd name="connsiteY1" fmla="*/ 0 h 1906431"/>
              <a:gd name="connsiteX2" fmla="*/ 1272060 w 1272060"/>
              <a:gd name="connsiteY2" fmla="*/ 1906431 h 1906431"/>
              <a:gd name="connsiteX3" fmla="*/ 0 w 1272060"/>
              <a:gd name="connsiteY3" fmla="*/ 1906431 h 1906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2060" h="1906431">
                <a:moveTo>
                  <a:pt x="0" y="0"/>
                </a:moveTo>
                <a:lnTo>
                  <a:pt x="1272060" y="0"/>
                </a:lnTo>
                <a:lnTo>
                  <a:pt x="1272060" y="1906431"/>
                </a:lnTo>
                <a:lnTo>
                  <a:pt x="0" y="19064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874714" y="2014539"/>
            <a:ext cx="3269691" cy="1774824"/>
          </a:xfrm>
          <a:custGeom>
            <a:avLst/>
            <a:gdLst>
              <a:gd name="connsiteX0" fmla="*/ 0 w 3269691"/>
              <a:gd name="connsiteY0" fmla="*/ 0 h 1774824"/>
              <a:gd name="connsiteX1" fmla="*/ 3269691 w 3269691"/>
              <a:gd name="connsiteY1" fmla="*/ 0 h 1774824"/>
              <a:gd name="connsiteX2" fmla="*/ 3269691 w 3269691"/>
              <a:gd name="connsiteY2" fmla="*/ 1774824 h 1774824"/>
              <a:gd name="connsiteX3" fmla="*/ 0 w 3269691"/>
              <a:gd name="connsiteY3" fmla="*/ 1774824 h 1774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9691" h="1774824">
                <a:moveTo>
                  <a:pt x="0" y="0"/>
                </a:moveTo>
                <a:lnTo>
                  <a:pt x="3269691" y="0"/>
                </a:lnTo>
                <a:lnTo>
                  <a:pt x="3269691" y="1774824"/>
                </a:lnTo>
                <a:lnTo>
                  <a:pt x="0" y="17748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4461156" y="2014539"/>
            <a:ext cx="3269691" cy="1774824"/>
          </a:xfrm>
          <a:custGeom>
            <a:avLst/>
            <a:gdLst>
              <a:gd name="connsiteX0" fmla="*/ 0 w 3269691"/>
              <a:gd name="connsiteY0" fmla="*/ 0 h 1774824"/>
              <a:gd name="connsiteX1" fmla="*/ 3269691 w 3269691"/>
              <a:gd name="connsiteY1" fmla="*/ 0 h 1774824"/>
              <a:gd name="connsiteX2" fmla="*/ 3269691 w 3269691"/>
              <a:gd name="connsiteY2" fmla="*/ 1774824 h 1774824"/>
              <a:gd name="connsiteX3" fmla="*/ 0 w 3269691"/>
              <a:gd name="connsiteY3" fmla="*/ 1774824 h 1774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9691" h="1774824">
                <a:moveTo>
                  <a:pt x="0" y="0"/>
                </a:moveTo>
                <a:lnTo>
                  <a:pt x="3269691" y="0"/>
                </a:lnTo>
                <a:lnTo>
                  <a:pt x="3269691" y="1774824"/>
                </a:lnTo>
                <a:lnTo>
                  <a:pt x="0" y="17748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8047598" y="2014539"/>
            <a:ext cx="3269691" cy="1774824"/>
          </a:xfrm>
          <a:custGeom>
            <a:avLst/>
            <a:gdLst>
              <a:gd name="connsiteX0" fmla="*/ 0 w 3269691"/>
              <a:gd name="connsiteY0" fmla="*/ 0 h 1774824"/>
              <a:gd name="connsiteX1" fmla="*/ 3269691 w 3269691"/>
              <a:gd name="connsiteY1" fmla="*/ 0 h 1774824"/>
              <a:gd name="connsiteX2" fmla="*/ 3269691 w 3269691"/>
              <a:gd name="connsiteY2" fmla="*/ 1774824 h 1774824"/>
              <a:gd name="connsiteX3" fmla="*/ 0 w 3269691"/>
              <a:gd name="connsiteY3" fmla="*/ 1774824 h 1774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9691" h="1774824">
                <a:moveTo>
                  <a:pt x="0" y="0"/>
                </a:moveTo>
                <a:lnTo>
                  <a:pt x="3269691" y="0"/>
                </a:lnTo>
                <a:lnTo>
                  <a:pt x="3269691" y="1774824"/>
                </a:lnTo>
                <a:lnTo>
                  <a:pt x="0" y="17748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1108672" y="2127249"/>
            <a:ext cx="1859354" cy="1859354"/>
          </a:xfrm>
          <a:custGeom>
            <a:avLst/>
            <a:gdLst>
              <a:gd name="connsiteX0" fmla="*/ 929677 w 1859354"/>
              <a:gd name="connsiteY0" fmla="*/ 0 h 1859354"/>
              <a:gd name="connsiteX1" fmla="*/ 1859354 w 1859354"/>
              <a:gd name="connsiteY1" fmla="*/ 929677 h 1859354"/>
              <a:gd name="connsiteX2" fmla="*/ 929677 w 1859354"/>
              <a:gd name="connsiteY2" fmla="*/ 1859354 h 1859354"/>
              <a:gd name="connsiteX3" fmla="*/ 0 w 1859354"/>
              <a:gd name="connsiteY3" fmla="*/ 929677 h 1859354"/>
              <a:gd name="connsiteX4" fmla="*/ 929677 w 1859354"/>
              <a:gd name="connsiteY4" fmla="*/ 0 h 1859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9354" h="1859354">
                <a:moveTo>
                  <a:pt x="929677" y="0"/>
                </a:moveTo>
                <a:cubicBezTo>
                  <a:pt x="1443123" y="0"/>
                  <a:pt x="1859354" y="416231"/>
                  <a:pt x="1859354" y="929677"/>
                </a:cubicBezTo>
                <a:cubicBezTo>
                  <a:pt x="1859354" y="1443123"/>
                  <a:pt x="1443123" y="1859354"/>
                  <a:pt x="929677" y="1859354"/>
                </a:cubicBezTo>
                <a:cubicBezTo>
                  <a:pt x="416231" y="1859354"/>
                  <a:pt x="0" y="1443123"/>
                  <a:pt x="0" y="929677"/>
                </a:cubicBezTo>
                <a:cubicBezTo>
                  <a:pt x="0" y="416231"/>
                  <a:pt x="416231" y="0"/>
                  <a:pt x="9296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3813771" y="2127249"/>
            <a:ext cx="1859354" cy="1859354"/>
          </a:xfrm>
          <a:custGeom>
            <a:avLst/>
            <a:gdLst>
              <a:gd name="connsiteX0" fmla="*/ 929677 w 1859354"/>
              <a:gd name="connsiteY0" fmla="*/ 0 h 1859354"/>
              <a:gd name="connsiteX1" fmla="*/ 1859354 w 1859354"/>
              <a:gd name="connsiteY1" fmla="*/ 929677 h 1859354"/>
              <a:gd name="connsiteX2" fmla="*/ 929677 w 1859354"/>
              <a:gd name="connsiteY2" fmla="*/ 1859354 h 1859354"/>
              <a:gd name="connsiteX3" fmla="*/ 0 w 1859354"/>
              <a:gd name="connsiteY3" fmla="*/ 929677 h 1859354"/>
              <a:gd name="connsiteX4" fmla="*/ 929677 w 1859354"/>
              <a:gd name="connsiteY4" fmla="*/ 0 h 1859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9354" h="1859354">
                <a:moveTo>
                  <a:pt x="929677" y="0"/>
                </a:moveTo>
                <a:cubicBezTo>
                  <a:pt x="1443123" y="0"/>
                  <a:pt x="1859354" y="416231"/>
                  <a:pt x="1859354" y="929677"/>
                </a:cubicBezTo>
                <a:cubicBezTo>
                  <a:pt x="1859354" y="1443123"/>
                  <a:pt x="1443123" y="1859354"/>
                  <a:pt x="929677" y="1859354"/>
                </a:cubicBezTo>
                <a:cubicBezTo>
                  <a:pt x="416231" y="1859354"/>
                  <a:pt x="0" y="1443123"/>
                  <a:pt x="0" y="929677"/>
                </a:cubicBezTo>
                <a:cubicBezTo>
                  <a:pt x="0" y="416231"/>
                  <a:pt x="416231" y="0"/>
                  <a:pt x="9296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6518871" y="2127249"/>
            <a:ext cx="1859354" cy="1859354"/>
          </a:xfrm>
          <a:custGeom>
            <a:avLst/>
            <a:gdLst>
              <a:gd name="connsiteX0" fmla="*/ 929677 w 1859354"/>
              <a:gd name="connsiteY0" fmla="*/ 0 h 1859354"/>
              <a:gd name="connsiteX1" fmla="*/ 1859354 w 1859354"/>
              <a:gd name="connsiteY1" fmla="*/ 929677 h 1859354"/>
              <a:gd name="connsiteX2" fmla="*/ 929677 w 1859354"/>
              <a:gd name="connsiteY2" fmla="*/ 1859354 h 1859354"/>
              <a:gd name="connsiteX3" fmla="*/ 0 w 1859354"/>
              <a:gd name="connsiteY3" fmla="*/ 929677 h 1859354"/>
              <a:gd name="connsiteX4" fmla="*/ 929677 w 1859354"/>
              <a:gd name="connsiteY4" fmla="*/ 0 h 1859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9354" h="1859354">
                <a:moveTo>
                  <a:pt x="929677" y="0"/>
                </a:moveTo>
                <a:cubicBezTo>
                  <a:pt x="1443123" y="0"/>
                  <a:pt x="1859354" y="416231"/>
                  <a:pt x="1859354" y="929677"/>
                </a:cubicBezTo>
                <a:cubicBezTo>
                  <a:pt x="1859354" y="1443123"/>
                  <a:pt x="1443123" y="1859354"/>
                  <a:pt x="929677" y="1859354"/>
                </a:cubicBezTo>
                <a:cubicBezTo>
                  <a:pt x="416231" y="1859354"/>
                  <a:pt x="0" y="1443123"/>
                  <a:pt x="0" y="929677"/>
                </a:cubicBezTo>
                <a:cubicBezTo>
                  <a:pt x="0" y="416231"/>
                  <a:pt x="416231" y="0"/>
                  <a:pt x="9296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9223971" y="2127249"/>
            <a:ext cx="1859354" cy="1859354"/>
          </a:xfrm>
          <a:custGeom>
            <a:avLst/>
            <a:gdLst>
              <a:gd name="connsiteX0" fmla="*/ 929677 w 1859354"/>
              <a:gd name="connsiteY0" fmla="*/ 0 h 1859354"/>
              <a:gd name="connsiteX1" fmla="*/ 1859354 w 1859354"/>
              <a:gd name="connsiteY1" fmla="*/ 929677 h 1859354"/>
              <a:gd name="connsiteX2" fmla="*/ 929677 w 1859354"/>
              <a:gd name="connsiteY2" fmla="*/ 1859354 h 1859354"/>
              <a:gd name="connsiteX3" fmla="*/ 0 w 1859354"/>
              <a:gd name="connsiteY3" fmla="*/ 929677 h 1859354"/>
              <a:gd name="connsiteX4" fmla="*/ 929677 w 1859354"/>
              <a:gd name="connsiteY4" fmla="*/ 0 h 1859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9354" h="1859354">
                <a:moveTo>
                  <a:pt x="929677" y="0"/>
                </a:moveTo>
                <a:cubicBezTo>
                  <a:pt x="1443123" y="0"/>
                  <a:pt x="1859354" y="416231"/>
                  <a:pt x="1859354" y="929677"/>
                </a:cubicBezTo>
                <a:cubicBezTo>
                  <a:pt x="1859354" y="1443123"/>
                  <a:pt x="1443123" y="1859354"/>
                  <a:pt x="929677" y="1859354"/>
                </a:cubicBezTo>
                <a:cubicBezTo>
                  <a:pt x="416231" y="1859354"/>
                  <a:pt x="0" y="1443123"/>
                  <a:pt x="0" y="929677"/>
                </a:cubicBezTo>
                <a:cubicBezTo>
                  <a:pt x="0" y="416231"/>
                  <a:pt x="416231" y="0"/>
                  <a:pt x="9296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8325228" y="6473709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microsoft.com/office/2007/relationships/media" Target="../media/media1.mov"/><Relationship Id="rId1" Type="http://schemas.openxmlformats.org/officeDocument/2006/relationships/video" Target="../media/media1.mov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8020050" y="-19050"/>
            <a:ext cx="4181154" cy="6459852"/>
          </a:xfrm>
          <a:custGeom>
            <a:avLst/>
            <a:gdLst>
              <a:gd name="connsiteX0" fmla="*/ 2609850 w 4181154"/>
              <a:gd name="connsiteY0" fmla="*/ 0 h 6459852"/>
              <a:gd name="connsiteX1" fmla="*/ 3276600 w 4181154"/>
              <a:gd name="connsiteY1" fmla="*/ 419100 h 6459852"/>
              <a:gd name="connsiteX2" fmla="*/ 3543300 w 4181154"/>
              <a:gd name="connsiteY2" fmla="*/ 38100 h 6459852"/>
              <a:gd name="connsiteX3" fmla="*/ 4181154 w 4181154"/>
              <a:gd name="connsiteY3" fmla="*/ 406696 h 6459852"/>
              <a:gd name="connsiteX4" fmla="*/ 4181154 w 4181154"/>
              <a:gd name="connsiteY4" fmla="*/ 6459852 h 6459852"/>
              <a:gd name="connsiteX5" fmla="*/ 0 w 4181154"/>
              <a:gd name="connsiteY5" fmla="*/ 4019550 h 6459852"/>
              <a:gd name="connsiteX6" fmla="*/ 685800 w 4181154"/>
              <a:gd name="connsiteY6" fmla="*/ 19050 h 6459852"/>
              <a:gd name="connsiteX7" fmla="*/ 1409700 w 4181154"/>
              <a:gd name="connsiteY7" fmla="*/ 419100 h 6459852"/>
              <a:gd name="connsiteX8" fmla="*/ 1638300 w 4181154"/>
              <a:gd name="connsiteY8" fmla="*/ 19050 h 6459852"/>
              <a:gd name="connsiteX9" fmla="*/ 2324100 w 4181154"/>
              <a:gd name="connsiteY9" fmla="*/ 438150 h 645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81154" h="6459852">
                <a:moveTo>
                  <a:pt x="2609850" y="0"/>
                </a:moveTo>
                <a:lnTo>
                  <a:pt x="3276600" y="419100"/>
                </a:lnTo>
                <a:lnTo>
                  <a:pt x="3543300" y="38100"/>
                </a:lnTo>
                <a:lnTo>
                  <a:pt x="4181154" y="406696"/>
                </a:lnTo>
                <a:lnTo>
                  <a:pt x="4181154" y="6459852"/>
                </a:lnTo>
                <a:lnTo>
                  <a:pt x="0" y="4019550"/>
                </a:lnTo>
                <a:lnTo>
                  <a:pt x="685800" y="19050"/>
                </a:lnTo>
                <a:lnTo>
                  <a:pt x="1409700" y="419100"/>
                </a:lnTo>
                <a:lnTo>
                  <a:pt x="1638300" y="19050"/>
                </a:lnTo>
                <a:lnTo>
                  <a:pt x="2324100" y="43815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2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 rot="1800000">
            <a:off x="1406482" y="2232215"/>
            <a:ext cx="1365206" cy="921256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2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 rot="1800000">
            <a:off x="2683239" y="2232215"/>
            <a:ext cx="1365206" cy="921256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2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 rot="1800000">
            <a:off x="3984787" y="2232215"/>
            <a:ext cx="1365206" cy="921256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2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 rot="1800000">
            <a:off x="5245029" y="2232215"/>
            <a:ext cx="1365206" cy="921256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2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 rot="1800000">
            <a:off x="1270393" y="4507538"/>
            <a:ext cx="2420648" cy="1316930"/>
          </a:xfrm>
          <a:custGeom>
            <a:avLst/>
            <a:gdLst>
              <a:gd name="connsiteX0" fmla="*/ 0 w 2422058"/>
              <a:gd name="connsiteY0" fmla="*/ 0 h 1314985"/>
              <a:gd name="connsiteX1" fmla="*/ 2422058 w 2422058"/>
              <a:gd name="connsiteY1" fmla="*/ 0 h 1314985"/>
              <a:gd name="connsiteX2" fmla="*/ 2422058 w 2422058"/>
              <a:gd name="connsiteY2" fmla="*/ 1314985 h 1314985"/>
              <a:gd name="connsiteX3" fmla="*/ 0 w 2422058"/>
              <a:gd name="connsiteY3" fmla="*/ 1314985 h 1314985"/>
              <a:gd name="connsiteX4" fmla="*/ 0 w 2422058"/>
              <a:gd name="connsiteY4" fmla="*/ 0 h 1314985"/>
              <a:gd name="connsiteX0-1" fmla="*/ 0 w 2422058"/>
              <a:gd name="connsiteY0-2" fmla="*/ 2712 h 1317697"/>
              <a:gd name="connsiteX1-3" fmla="*/ 1402269 w 2422058"/>
              <a:gd name="connsiteY1-4" fmla="*/ 0 h 1317697"/>
              <a:gd name="connsiteX2-5" fmla="*/ 2422058 w 2422058"/>
              <a:gd name="connsiteY2-6" fmla="*/ 2712 h 1317697"/>
              <a:gd name="connsiteX3-7" fmla="*/ 2422058 w 2422058"/>
              <a:gd name="connsiteY3-8" fmla="*/ 1317697 h 1317697"/>
              <a:gd name="connsiteX4-9" fmla="*/ 0 w 2422058"/>
              <a:gd name="connsiteY4-10" fmla="*/ 1317697 h 1317697"/>
              <a:gd name="connsiteX5" fmla="*/ 0 w 2422058"/>
              <a:gd name="connsiteY5" fmla="*/ 2712 h 1317697"/>
              <a:gd name="connsiteX0-11" fmla="*/ 0 w 2422058"/>
              <a:gd name="connsiteY0-12" fmla="*/ 1317697 h 1317697"/>
              <a:gd name="connsiteX1-13" fmla="*/ 1402269 w 2422058"/>
              <a:gd name="connsiteY1-14" fmla="*/ 0 h 1317697"/>
              <a:gd name="connsiteX2-15" fmla="*/ 2422058 w 2422058"/>
              <a:gd name="connsiteY2-16" fmla="*/ 2712 h 1317697"/>
              <a:gd name="connsiteX3-17" fmla="*/ 2422058 w 2422058"/>
              <a:gd name="connsiteY3-18" fmla="*/ 1317697 h 1317697"/>
              <a:gd name="connsiteX4-19" fmla="*/ 0 w 2422058"/>
              <a:gd name="connsiteY4-20" fmla="*/ 1317697 h 13176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422058" h="1317697">
                <a:moveTo>
                  <a:pt x="0" y="1317697"/>
                </a:moveTo>
                <a:lnTo>
                  <a:pt x="1402269" y="0"/>
                </a:lnTo>
                <a:lnTo>
                  <a:pt x="2422058" y="2712"/>
                </a:lnTo>
                <a:lnTo>
                  <a:pt x="2422058" y="1317697"/>
                </a:lnTo>
                <a:lnTo>
                  <a:pt x="0" y="1317697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2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06475" y="3200182"/>
            <a:ext cx="7013575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b="1" noProof="0" dirty="0">
                <a:solidFill>
                  <a:srgbClr val="3F3F3F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        坦克大战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6476" y="3993659"/>
            <a:ext cx="6638924" cy="33041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                          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TankGame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1095376" y="4686300"/>
            <a:ext cx="1889125" cy="452164"/>
            <a:chOff x="1095376" y="4686300"/>
            <a:chExt cx="1889125" cy="452164"/>
          </a:xfrm>
        </p:grpSpPr>
        <p:sp>
          <p:nvSpPr>
            <p:cNvPr id="9" name="矩形 8"/>
            <p:cNvSpPr/>
            <p:nvPr/>
          </p:nvSpPr>
          <p:spPr>
            <a:xfrm>
              <a:off x="1108077" y="4686300"/>
              <a:ext cx="1863724" cy="4521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95376" y="4737100"/>
              <a:ext cx="18891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ea"/>
                  <a:sym typeface="微软雅黑 Light" panose="020B0502040204020203" pitchFamily="34" charset="-122"/>
                </a:rPr>
                <a:t>汇报人：</a:t>
              </a: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微软雅黑 Light" panose="020B0502040204020203" pitchFamily="34" charset="-122"/>
                </a:rPr>
                <a:t>武琳鑫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103313" y="1943100"/>
            <a:ext cx="891957" cy="891958"/>
            <a:chOff x="1103313" y="1943100"/>
            <a:chExt cx="891957" cy="891958"/>
          </a:xfrm>
        </p:grpSpPr>
        <p:sp>
          <p:nvSpPr>
            <p:cNvPr id="2" name="椭圆 1"/>
            <p:cNvSpPr/>
            <p:nvPr/>
          </p:nvSpPr>
          <p:spPr>
            <a:xfrm>
              <a:off x="1103313" y="1943100"/>
              <a:ext cx="891957" cy="89195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03313" y="1973134"/>
              <a:ext cx="8919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33B048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2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33B048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389790" y="1943100"/>
            <a:ext cx="899576" cy="891958"/>
            <a:chOff x="2389790" y="1943100"/>
            <a:chExt cx="899576" cy="891958"/>
          </a:xfrm>
        </p:grpSpPr>
        <p:sp>
          <p:nvSpPr>
            <p:cNvPr id="3" name="椭圆 2"/>
            <p:cNvSpPr/>
            <p:nvPr/>
          </p:nvSpPr>
          <p:spPr>
            <a:xfrm>
              <a:off x="2389790" y="1943100"/>
              <a:ext cx="891957" cy="89195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397409" y="1973134"/>
              <a:ext cx="8919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33B048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0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33B048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676266" y="1943100"/>
            <a:ext cx="900704" cy="891958"/>
            <a:chOff x="3676266" y="1943100"/>
            <a:chExt cx="900704" cy="891958"/>
          </a:xfrm>
        </p:grpSpPr>
        <p:sp>
          <p:nvSpPr>
            <p:cNvPr id="4" name="椭圆 3"/>
            <p:cNvSpPr/>
            <p:nvPr/>
          </p:nvSpPr>
          <p:spPr>
            <a:xfrm>
              <a:off x="3676266" y="1943100"/>
              <a:ext cx="891957" cy="89195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85013" y="1973134"/>
              <a:ext cx="8919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33B048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2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33B048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962743" y="1943100"/>
            <a:ext cx="900528" cy="891958"/>
            <a:chOff x="4962743" y="1943100"/>
            <a:chExt cx="900528" cy="891958"/>
          </a:xfrm>
        </p:grpSpPr>
        <p:sp>
          <p:nvSpPr>
            <p:cNvPr id="5" name="椭圆 4"/>
            <p:cNvSpPr/>
            <p:nvPr/>
          </p:nvSpPr>
          <p:spPr>
            <a:xfrm>
              <a:off x="4962743" y="1943100"/>
              <a:ext cx="891957" cy="89195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971314" y="1973134"/>
              <a:ext cx="8919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4800" dirty="0">
                  <a:solidFill>
                    <a:srgbClr val="33B048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3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33B048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29" name="任意多边形 28"/>
          <p:cNvSpPr/>
          <p:nvPr/>
        </p:nvSpPr>
        <p:spPr>
          <a:xfrm>
            <a:off x="7981947" y="0"/>
            <a:ext cx="756400" cy="4016827"/>
          </a:xfrm>
          <a:custGeom>
            <a:avLst/>
            <a:gdLst>
              <a:gd name="connsiteX0" fmla="*/ 0 w 756400"/>
              <a:gd name="connsiteY0" fmla="*/ 0 h 4016827"/>
              <a:gd name="connsiteX1" fmla="*/ 756400 w 756400"/>
              <a:gd name="connsiteY1" fmla="*/ 0 h 4016827"/>
              <a:gd name="connsiteX2" fmla="*/ 756400 w 756400"/>
              <a:gd name="connsiteY2" fmla="*/ 3736573 h 4016827"/>
              <a:gd name="connsiteX3" fmla="*/ 7181 w 756400"/>
              <a:gd name="connsiteY3" fmla="*/ 4016827 h 4016827"/>
              <a:gd name="connsiteX4" fmla="*/ 0 w 756400"/>
              <a:gd name="connsiteY4" fmla="*/ 4016827 h 4016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400" h="4016827">
                <a:moveTo>
                  <a:pt x="0" y="0"/>
                </a:moveTo>
                <a:lnTo>
                  <a:pt x="756400" y="0"/>
                </a:lnTo>
                <a:lnTo>
                  <a:pt x="756400" y="3736573"/>
                </a:lnTo>
                <a:lnTo>
                  <a:pt x="7181" y="4016827"/>
                </a:lnTo>
                <a:lnTo>
                  <a:pt x="0" y="401682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8923615" y="1"/>
            <a:ext cx="756400" cy="4653883"/>
          </a:xfrm>
          <a:custGeom>
            <a:avLst/>
            <a:gdLst>
              <a:gd name="connsiteX0" fmla="*/ 0 w 756400"/>
              <a:gd name="connsiteY0" fmla="*/ 0 h 2407261"/>
              <a:gd name="connsiteX1" fmla="*/ 756400 w 756400"/>
              <a:gd name="connsiteY1" fmla="*/ 0 h 2407261"/>
              <a:gd name="connsiteX2" fmla="*/ 756400 w 756400"/>
              <a:gd name="connsiteY2" fmla="*/ 2124320 h 2407261"/>
              <a:gd name="connsiteX3" fmla="*/ 0 w 756400"/>
              <a:gd name="connsiteY3" fmla="*/ 2407261 h 240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6400" h="2407261">
                <a:moveTo>
                  <a:pt x="0" y="0"/>
                </a:moveTo>
                <a:lnTo>
                  <a:pt x="756400" y="0"/>
                </a:lnTo>
                <a:lnTo>
                  <a:pt x="756400" y="2124320"/>
                </a:lnTo>
                <a:lnTo>
                  <a:pt x="0" y="24072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9865281" y="0"/>
            <a:ext cx="756400" cy="2692843"/>
          </a:xfrm>
          <a:custGeom>
            <a:avLst/>
            <a:gdLst>
              <a:gd name="connsiteX0" fmla="*/ 0 w 756400"/>
              <a:gd name="connsiteY0" fmla="*/ 0 h 3248025"/>
              <a:gd name="connsiteX1" fmla="*/ 756400 w 756400"/>
              <a:gd name="connsiteY1" fmla="*/ 0 h 3248025"/>
              <a:gd name="connsiteX2" fmla="*/ 756400 w 756400"/>
              <a:gd name="connsiteY2" fmla="*/ 2983000 h 3248025"/>
              <a:gd name="connsiteX3" fmla="*/ 47893 w 756400"/>
              <a:gd name="connsiteY3" fmla="*/ 3248025 h 3248025"/>
              <a:gd name="connsiteX4" fmla="*/ 0 w 756400"/>
              <a:gd name="connsiteY4" fmla="*/ 3248025 h 324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400" h="3248025">
                <a:moveTo>
                  <a:pt x="0" y="0"/>
                </a:moveTo>
                <a:lnTo>
                  <a:pt x="756400" y="0"/>
                </a:lnTo>
                <a:lnTo>
                  <a:pt x="756400" y="2983000"/>
                </a:lnTo>
                <a:lnTo>
                  <a:pt x="47893" y="3248025"/>
                </a:lnTo>
                <a:lnTo>
                  <a:pt x="0" y="32480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10806949" y="0"/>
            <a:ext cx="756400" cy="3210876"/>
          </a:xfrm>
          <a:custGeom>
            <a:avLst/>
            <a:gdLst>
              <a:gd name="connsiteX0" fmla="*/ 0 w 756400"/>
              <a:gd name="connsiteY0" fmla="*/ 0 h 4653884"/>
              <a:gd name="connsiteX1" fmla="*/ 756400 w 756400"/>
              <a:gd name="connsiteY1" fmla="*/ 0 h 4653884"/>
              <a:gd name="connsiteX2" fmla="*/ 756400 w 756400"/>
              <a:gd name="connsiteY2" fmla="*/ 4370943 h 4653884"/>
              <a:gd name="connsiteX3" fmla="*/ 0 w 756400"/>
              <a:gd name="connsiteY3" fmla="*/ 4653884 h 465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6400" h="4653884">
                <a:moveTo>
                  <a:pt x="0" y="0"/>
                </a:moveTo>
                <a:lnTo>
                  <a:pt x="756400" y="0"/>
                </a:lnTo>
                <a:lnTo>
                  <a:pt x="756400" y="4370943"/>
                </a:lnTo>
                <a:lnTo>
                  <a:pt x="0" y="465388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6" grpId="0"/>
      <p:bldP spid="7" grpId="0"/>
      <p:bldP spid="29" grpId="0" animBg="1"/>
      <p:bldP spid="28" grpId="0" animBg="1"/>
      <p:bldP spid="27" grpId="0" animBg="1"/>
      <p:bldP spid="2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849087" y="344656"/>
            <a:ext cx="4885993" cy="1104956"/>
            <a:chOff x="5402407" y="1247256"/>
            <a:chExt cx="4885993" cy="1104956"/>
          </a:xfrm>
        </p:grpSpPr>
        <p:sp>
          <p:nvSpPr>
            <p:cNvPr id="32" name="文本框 31"/>
            <p:cNvSpPr txBox="1"/>
            <p:nvPr/>
          </p:nvSpPr>
          <p:spPr>
            <a:xfrm>
              <a:off x="5402407" y="1247256"/>
              <a:ext cx="3295317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主要类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402408" y="1693506"/>
              <a:ext cx="4885992" cy="65870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Main classes </a:t>
              </a:r>
              <a:endPara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6" name="Freeform 5"/>
          <p:cNvSpPr/>
          <p:nvPr/>
        </p:nvSpPr>
        <p:spPr bwMode="auto">
          <a:xfrm>
            <a:off x="4867576" y="2246152"/>
            <a:ext cx="1353456" cy="1912405"/>
          </a:xfrm>
          <a:custGeom>
            <a:avLst/>
            <a:gdLst>
              <a:gd name="T0" fmla="*/ 286 w 286"/>
              <a:gd name="T1" fmla="*/ 0 h 404"/>
              <a:gd name="T2" fmla="*/ 0 w 286"/>
              <a:gd name="T3" fmla="*/ 118 h 404"/>
              <a:gd name="T4" fmla="*/ 286 w 286"/>
              <a:gd name="T5" fmla="*/ 404 h 404"/>
              <a:gd name="T6" fmla="*/ 286 w 286"/>
              <a:gd name="T7" fmla="*/ 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404">
                <a:moveTo>
                  <a:pt x="286" y="0"/>
                </a:moveTo>
                <a:cubicBezTo>
                  <a:pt x="174" y="0"/>
                  <a:pt x="73" y="45"/>
                  <a:pt x="0" y="118"/>
                </a:cubicBezTo>
                <a:cubicBezTo>
                  <a:pt x="286" y="404"/>
                  <a:pt x="286" y="404"/>
                  <a:pt x="286" y="404"/>
                </a:cubicBezTo>
                <a:lnTo>
                  <a:pt x="28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7" name="Freeform 6"/>
          <p:cNvSpPr/>
          <p:nvPr/>
        </p:nvSpPr>
        <p:spPr bwMode="auto">
          <a:xfrm>
            <a:off x="4308627" y="2805101"/>
            <a:ext cx="1912405" cy="1353456"/>
          </a:xfrm>
          <a:custGeom>
            <a:avLst/>
            <a:gdLst>
              <a:gd name="T0" fmla="*/ 118 w 404"/>
              <a:gd name="T1" fmla="*/ 0 h 286"/>
              <a:gd name="T2" fmla="*/ 0 w 404"/>
              <a:gd name="T3" fmla="*/ 286 h 286"/>
              <a:gd name="T4" fmla="*/ 404 w 404"/>
              <a:gd name="T5" fmla="*/ 286 h 286"/>
              <a:gd name="T6" fmla="*/ 118 w 404"/>
              <a:gd name="T7" fmla="*/ 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4" h="286">
                <a:moveTo>
                  <a:pt x="118" y="0"/>
                </a:moveTo>
                <a:cubicBezTo>
                  <a:pt x="45" y="73"/>
                  <a:pt x="0" y="174"/>
                  <a:pt x="0" y="286"/>
                </a:cubicBezTo>
                <a:cubicBezTo>
                  <a:pt x="404" y="286"/>
                  <a:pt x="404" y="286"/>
                  <a:pt x="404" y="286"/>
                </a:cubicBezTo>
                <a:lnTo>
                  <a:pt x="1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8" name="Freeform 7"/>
          <p:cNvSpPr/>
          <p:nvPr/>
        </p:nvSpPr>
        <p:spPr bwMode="auto">
          <a:xfrm>
            <a:off x="6221032" y="2000614"/>
            <a:ext cx="2157944" cy="3681081"/>
          </a:xfrm>
          <a:custGeom>
            <a:avLst/>
            <a:gdLst>
              <a:gd name="T0" fmla="*/ 322 w 456"/>
              <a:gd name="T1" fmla="*/ 133 h 778"/>
              <a:gd name="T2" fmla="*/ 0 w 456"/>
              <a:gd name="T3" fmla="*/ 0 h 778"/>
              <a:gd name="T4" fmla="*/ 0 w 456"/>
              <a:gd name="T5" fmla="*/ 456 h 778"/>
              <a:gd name="T6" fmla="*/ 322 w 456"/>
              <a:gd name="T7" fmla="*/ 778 h 778"/>
              <a:gd name="T8" fmla="*/ 456 w 456"/>
              <a:gd name="T9" fmla="*/ 456 h 778"/>
              <a:gd name="T10" fmla="*/ 456 w 456"/>
              <a:gd name="T11" fmla="*/ 456 h 778"/>
              <a:gd name="T12" fmla="*/ 322 w 456"/>
              <a:gd name="T13" fmla="*/ 133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6" h="778">
                <a:moveTo>
                  <a:pt x="322" y="133"/>
                </a:moveTo>
                <a:cubicBezTo>
                  <a:pt x="240" y="51"/>
                  <a:pt x="126" y="0"/>
                  <a:pt x="0" y="0"/>
                </a:cubicBezTo>
                <a:cubicBezTo>
                  <a:pt x="0" y="456"/>
                  <a:pt x="0" y="456"/>
                  <a:pt x="0" y="456"/>
                </a:cubicBezTo>
                <a:cubicBezTo>
                  <a:pt x="322" y="778"/>
                  <a:pt x="322" y="778"/>
                  <a:pt x="322" y="778"/>
                </a:cubicBezTo>
                <a:cubicBezTo>
                  <a:pt x="405" y="695"/>
                  <a:pt x="456" y="581"/>
                  <a:pt x="456" y="456"/>
                </a:cubicBezTo>
                <a:cubicBezTo>
                  <a:pt x="456" y="456"/>
                  <a:pt x="456" y="456"/>
                  <a:pt x="456" y="456"/>
                </a:cubicBezTo>
                <a:cubicBezTo>
                  <a:pt x="456" y="330"/>
                  <a:pt x="405" y="216"/>
                  <a:pt x="322" y="13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40" name="Freeform 9"/>
          <p:cNvSpPr/>
          <p:nvPr/>
        </p:nvSpPr>
        <p:spPr bwMode="auto">
          <a:xfrm>
            <a:off x="4867576" y="4158560"/>
            <a:ext cx="1353456" cy="1910409"/>
          </a:xfrm>
          <a:custGeom>
            <a:avLst/>
            <a:gdLst>
              <a:gd name="T0" fmla="*/ 0 w 286"/>
              <a:gd name="T1" fmla="*/ 286 h 404"/>
              <a:gd name="T2" fmla="*/ 286 w 286"/>
              <a:gd name="T3" fmla="*/ 404 h 404"/>
              <a:gd name="T4" fmla="*/ 286 w 286"/>
              <a:gd name="T5" fmla="*/ 0 h 404"/>
              <a:gd name="T6" fmla="*/ 0 w 286"/>
              <a:gd name="T7" fmla="*/ 286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404">
                <a:moveTo>
                  <a:pt x="0" y="286"/>
                </a:moveTo>
                <a:cubicBezTo>
                  <a:pt x="73" y="359"/>
                  <a:pt x="174" y="404"/>
                  <a:pt x="286" y="404"/>
                </a:cubicBezTo>
                <a:cubicBezTo>
                  <a:pt x="286" y="0"/>
                  <a:pt x="286" y="0"/>
                  <a:pt x="286" y="0"/>
                </a:cubicBezTo>
                <a:lnTo>
                  <a:pt x="0" y="2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41" name="Freeform 10"/>
          <p:cNvSpPr/>
          <p:nvPr/>
        </p:nvSpPr>
        <p:spPr bwMode="auto">
          <a:xfrm>
            <a:off x="4308627" y="4158559"/>
            <a:ext cx="1912405" cy="1353456"/>
          </a:xfrm>
          <a:custGeom>
            <a:avLst/>
            <a:gdLst>
              <a:gd name="T0" fmla="*/ 0 w 404"/>
              <a:gd name="T1" fmla="*/ 0 h 286"/>
              <a:gd name="T2" fmla="*/ 0 w 404"/>
              <a:gd name="T3" fmla="*/ 0 h 286"/>
              <a:gd name="T4" fmla="*/ 118 w 404"/>
              <a:gd name="T5" fmla="*/ 286 h 286"/>
              <a:gd name="T6" fmla="*/ 404 w 404"/>
              <a:gd name="T7" fmla="*/ 0 h 286"/>
              <a:gd name="T8" fmla="*/ 0 w 404"/>
              <a:gd name="T9" fmla="*/ 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4" h="286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12"/>
                  <a:pt x="45" y="213"/>
                  <a:pt x="118" y="286"/>
                </a:cubicBezTo>
                <a:cubicBezTo>
                  <a:pt x="404" y="0"/>
                  <a:pt x="404" y="0"/>
                  <a:pt x="4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42" name="Oval 11"/>
          <p:cNvSpPr>
            <a:spLocks noChangeArrowheads="1"/>
          </p:cNvSpPr>
          <p:nvPr/>
        </p:nvSpPr>
        <p:spPr bwMode="auto">
          <a:xfrm>
            <a:off x="5520349" y="3451887"/>
            <a:ext cx="1401367" cy="1407356"/>
          </a:xfrm>
          <a:prstGeom prst="ellipse">
            <a:avLst/>
          </a:prstGeom>
          <a:solidFill>
            <a:srgbClr val="393D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681885" y="4061995"/>
            <a:ext cx="1283112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ts val="1200"/>
              </a:lnSpc>
              <a:defRPr sz="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fontAlgn="base">
              <a:spcBef>
                <a:spcPct val="0"/>
              </a:spcBef>
              <a:spcAft>
                <a:spcPct val="0"/>
              </a:spcAft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</a:lvl9pPr>
          </a:lstStyle>
          <a:p>
            <a:pPr defTabSz="12192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65" b="0" dirty="0">
                <a:solidFill>
                  <a:prstClr val="white"/>
                </a:solidFill>
                <a:latin typeface="微软雅黑 Light" panose="020B0502040204020203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sz="1865" b="0" dirty="0">
                <a:solidFill>
                  <a:prstClr val="white"/>
                </a:solidFill>
                <a:latin typeface="微软雅黑 Light" panose="020B0502040204020203" pitchFamily="34" charset="-122"/>
                <a:sym typeface="微软雅黑 Light" panose="020B0502040204020203" pitchFamily="34" charset="-122"/>
              </a:rPr>
              <a:t>主要类</a:t>
            </a:r>
            <a:endParaRPr lang="zh-CN" altLang="en-US" sz="1865" b="0" dirty="0">
              <a:solidFill>
                <a:prstClr val="white"/>
              </a:solidFill>
              <a:latin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179695" y="2750185"/>
            <a:ext cx="8318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tank</a:t>
            </a:r>
            <a:r>
              <a:rPr lang="zh-CN" altLang="en-US" sz="16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类</a:t>
            </a:r>
            <a:endParaRPr lang="zh-CN" altLang="en-US" sz="1600" dirty="0">
              <a:solidFill>
                <a:prstClr val="white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381500" y="3542665"/>
            <a:ext cx="1353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Record</a:t>
            </a:r>
            <a:r>
              <a:rPr lang="zh-CN" altLang="en-US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类</a:t>
            </a:r>
            <a:endParaRPr lang="zh-CN" altLang="en-US" dirty="0">
              <a:solidFill>
                <a:prstClr val="white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504782" y="4355786"/>
            <a:ext cx="9677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Shot</a:t>
            </a:r>
            <a:r>
              <a:rPr lang="zh-CN" altLang="en-US" sz="20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类</a:t>
            </a:r>
            <a:endParaRPr lang="zh-CN" altLang="en-US" sz="2000" dirty="0">
              <a:solidFill>
                <a:prstClr val="white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180330" y="5068570"/>
            <a:ext cx="10420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AePlayWave</a:t>
            </a:r>
            <a:r>
              <a:rPr lang="zh-CN" altLang="en-US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类</a:t>
            </a:r>
            <a:endParaRPr lang="zh-CN" altLang="en-US" dirty="0">
              <a:solidFill>
                <a:prstClr val="white"/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6468955" y="3041025"/>
            <a:ext cx="1757680" cy="681355"/>
            <a:chOff x="4564371" y="1756776"/>
            <a:chExt cx="1397780" cy="541842"/>
          </a:xfrm>
        </p:grpSpPr>
        <p:sp>
          <p:nvSpPr>
            <p:cNvPr id="50" name="文本框 49"/>
            <p:cNvSpPr txBox="1"/>
            <p:nvPr/>
          </p:nvSpPr>
          <p:spPr bwMode="auto">
            <a:xfrm>
              <a:off x="4880993" y="2103696"/>
              <a:ext cx="1075604" cy="1949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ts val="1200"/>
                </a:lnSpc>
                <a:defRPr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defTabSz="1219200">
                <a:defRPr/>
              </a:pPr>
              <a:endParaRPr lang="zh-CN" altLang="en-US" sz="1200" dirty="0">
                <a:solidFill>
                  <a:prstClr val="white"/>
                </a:solidFill>
                <a:latin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1" name="文本框 24"/>
            <p:cNvSpPr txBox="1">
              <a:spLocks noChangeArrowheads="1"/>
            </p:cNvSpPr>
            <p:nvPr/>
          </p:nvSpPr>
          <p:spPr bwMode="auto">
            <a:xfrm>
              <a:off x="4564371" y="1756776"/>
              <a:ext cx="1397780" cy="235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defTabSz="121920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baseline="-25000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Mypenel</a:t>
              </a:r>
              <a:r>
                <a:rPr lang="zh-CN" altLang="en-US" sz="3200" b="1" baseline="-25000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类</a:t>
              </a:r>
              <a:endParaRPr lang="zh-CN" altLang="en-US" sz="3200" b="1" baseline="-250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095970" y="2025430"/>
            <a:ext cx="3227471" cy="446076"/>
            <a:chOff x="1964947" y="637936"/>
            <a:chExt cx="2420603" cy="334557"/>
          </a:xfrm>
        </p:grpSpPr>
        <p:sp>
          <p:nvSpPr>
            <p:cNvPr id="53" name="文本框 52"/>
            <p:cNvSpPr txBox="1"/>
            <p:nvPr/>
          </p:nvSpPr>
          <p:spPr bwMode="auto">
            <a:xfrm>
              <a:off x="1964947" y="788660"/>
              <a:ext cx="1695828" cy="183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ts val="1200"/>
                </a:lnSpc>
                <a:defRPr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algn="r" defTabSz="1219200">
                <a:defRPr/>
              </a:pPr>
              <a:r>
                <a:rPr lang="zh-CN" altLang="en-US" sz="800" dirty="0">
                  <a:solidFill>
                    <a:prstClr val="white">
                      <a:lumMod val="50000"/>
                    </a:prstClr>
                  </a:solidFill>
                  <a:latin typeface="微软雅黑 Light" panose="020B0502040204020203" pitchFamily="34" charset="-122"/>
                  <a:sym typeface="微软雅黑 Light" panose="020B0502040204020203" pitchFamily="34" charset="-122"/>
                </a:rPr>
                <a:t>获取坦克信息</a:t>
              </a:r>
              <a:endParaRPr lang="zh-CN" altLang="en-US" sz="800" dirty="0">
                <a:solidFill>
                  <a:prstClr val="white">
                    <a:lumMod val="50000"/>
                  </a:prstClr>
                </a:solidFill>
                <a:latin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4" name="文本框 24"/>
            <p:cNvSpPr txBox="1">
              <a:spLocks noChangeArrowheads="1"/>
            </p:cNvSpPr>
            <p:nvPr/>
          </p:nvSpPr>
          <p:spPr bwMode="auto">
            <a:xfrm>
              <a:off x="3101686" y="637936"/>
              <a:ext cx="1283864" cy="22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defTabSz="121920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65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坦克类</a:t>
              </a:r>
              <a:endParaRPr lang="zh-CN" altLang="en-US" sz="1065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2147490" y="4379971"/>
            <a:ext cx="2932831" cy="499417"/>
            <a:chOff x="1964947" y="597930"/>
            <a:chExt cx="2199623" cy="374563"/>
          </a:xfrm>
        </p:grpSpPr>
        <p:sp>
          <p:nvSpPr>
            <p:cNvPr id="56" name="文本框 55"/>
            <p:cNvSpPr txBox="1"/>
            <p:nvPr/>
          </p:nvSpPr>
          <p:spPr bwMode="auto">
            <a:xfrm>
              <a:off x="1964947" y="788660"/>
              <a:ext cx="1695828" cy="183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ts val="1200"/>
                </a:lnSpc>
                <a:defRPr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algn="r" defTabSz="1219200">
                <a:defRPr/>
              </a:pPr>
              <a:r>
                <a:rPr lang="zh-CN" altLang="en-US" sz="800">
                  <a:solidFill>
                    <a:prstClr val="white">
                      <a:lumMod val="50000"/>
                    </a:prstClr>
                  </a:solidFill>
                  <a:latin typeface="微软雅黑 Light" panose="020B0502040204020203" pitchFamily="34" charset="-122"/>
                  <a:sym typeface="微软雅黑 Light" panose="020B0502040204020203" pitchFamily="34" charset="-122"/>
                </a:rPr>
                <a:t>获取子弹信息</a:t>
              </a:r>
              <a:r>
                <a:rPr lang="en-US" altLang="zh-CN" sz="800">
                  <a:solidFill>
                    <a:prstClr val="white">
                      <a:lumMod val="50000"/>
                    </a:prstClr>
                  </a:solidFill>
                  <a:latin typeface="微软雅黑 Light" panose="020B0502040204020203" pitchFamily="34" charset="-122"/>
                  <a:sym typeface="微软雅黑 Light" panose="020B0502040204020203" pitchFamily="34" charset="-122"/>
                </a:rPr>
                <a:t>.</a:t>
              </a:r>
              <a:endParaRPr lang="zh-CN" altLang="en-US" sz="800" dirty="0">
                <a:solidFill>
                  <a:prstClr val="white">
                    <a:lumMod val="50000"/>
                  </a:prstClr>
                </a:solidFill>
                <a:latin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7" name="文本框 24"/>
            <p:cNvSpPr txBox="1">
              <a:spLocks noChangeArrowheads="1"/>
            </p:cNvSpPr>
            <p:nvPr/>
          </p:nvSpPr>
          <p:spPr bwMode="auto">
            <a:xfrm>
              <a:off x="2880706" y="597930"/>
              <a:ext cx="1283864" cy="22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defTabSz="121920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65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子弹类</a:t>
              </a:r>
              <a:endParaRPr lang="zh-CN" altLang="en-US" sz="1065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579359" y="5902902"/>
            <a:ext cx="2288940" cy="499417"/>
            <a:chOff x="1964947" y="597930"/>
            <a:chExt cx="1716705" cy="374563"/>
          </a:xfrm>
        </p:grpSpPr>
        <p:sp>
          <p:nvSpPr>
            <p:cNvPr id="59" name="文本框 58"/>
            <p:cNvSpPr txBox="1"/>
            <p:nvPr/>
          </p:nvSpPr>
          <p:spPr bwMode="auto">
            <a:xfrm>
              <a:off x="1964947" y="788660"/>
              <a:ext cx="1695828" cy="183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ts val="1200"/>
                </a:lnSpc>
                <a:defRPr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algn="r" defTabSz="1219200">
                <a:defRPr/>
              </a:pPr>
              <a:r>
                <a:rPr lang="zh-CN" altLang="en-US" sz="800" dirty="0">
                  <a:solidFill>
                    <a:prstClr val="white">
                      <a:lumMod val="50000"/>
                    </a:prstClr>
                  </a:solidFill>
                  <a:latin typeface="微软雅黑 Light" panose="020B0502040204020203" pitchFamily="34" charset="-122"/>
                  <a:sym typeface="微软雅黑 Light" panose="020B0502040204020203" pitchFamily="34" charset="-122"/>
                </a:rPr>
                <a:t>在打开时在后台播放音乐</a:t>
              </a:r>
              <a:endParaRPr lang="zh-CN" altLang="en-US" sz="800" dirty="0">
                <a:solidFill>
                  <a:prstClr val="white">
                    <a:lumMod val="50000"/>
                  </a:prstClr>
                </a:solidFill>
                <a:latin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60" name="文本框 24"/>
            <p:cNvSpPr txBox="1">
              <a:spLocks noChangeArrowheads="1"/>
            </p:cNvSpPr>
            <p:nvPr/>
          </p:nvSpPr>
          <p:spPr bwMode="auto">
            <a:xfrm>
              <a:off x="2397788" y="597930"/>
              <a:ext cx="1283864" cy="22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defTabSz="121920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65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音乐类</a:t>
              </a:r>
              <a:endParaRPr lang="zh-CN" altLang="en-US" sz="1065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61" name="文本框 24"/>
          <p:cNvSpPr txBox="1">
            <a:spLocks noChangeArrowheads="1"/>
          </p:cNvSpPr>
          <p:nvPr/>
        </p:nvSpPr>
        <p:spPr bwMode="auto">
          <a:xfrm>
            <a:off x="8219440" y="2783205"/>
            <a:ext cx="2157730" cy="66548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defTabSz="1219200">
              <a:defRPr/>
            </a:pPr>
            <a:r>
              <a:rPr lang="zh-CN" altLang="en-US" sz="1865" dirty="0">
                <a:solidFill>
                  <a:prstClr val="white"/>
                </a:solidFill>
                <a:latin typeface="微软雅黑 Light" panose="020B0502040204020203" pitchFamily="34" charset="-122"/>
                <a:sym typeface="微软雅黑 Light" panose="020B0502040204020203" pitchFamily="34" charset="-122"/>
              </a:rPr>
              <a:t>绘画部分及其游戏功能的实现</a:t>
            </a:r>
            <a:endParaRPr lang="zh-CN" altLang="en-US" sz="1865" dirty="0">
              <a:solidFill>
                <a:prstClr val="white">
                  <a:lumMod val="95000"/>
                </a:prstClr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92245" y="3059806"/>
            <a:ext cx="2988075" cy="488623"/>
            <a:chOff x="1964947" y="606026"/>
            <a:chExt cx="2241056" cy="366467"/>
          </a:xfrm>
        </p:grpSpPr>
        <p:sp>
          <p:nvSpPr>
            <p:cNvPr id="3" name="文本框 2"/>
            <p:cNvSpPr txBox="1"/>
            <p:nvPr/>
          </p:nvSpPr>
          <p:spPr bwMode="auto">
            <a:xfrm>
              <a:off x="1964947" y="788660"/>
              <a:ext cx="1695828" cy="183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ts val="1200"/>
                </a:lnSpc>
                <a:defRPr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algn="r" defTabSz="1219200">
                <a:defRPr/>
              </a:pPr>
              <a:r>
                <a:rPr lang="zh-CN" altLang="en-US" sz="800" dirty="0">
                  <a:solidFill>
                    <a:prstClr val="white">
                      <a:lumMod val="50000"/>
                    </a:prstClr>
                  </a:solidFill>
                  <a:latin typeface="微软雅黑 Light" panose="020B0502040204020203" pitchFamily="34" charset="-122"/>
                  <a:sym typeface="微软雅黑 Light" panose="020B0502040204020203" pitchFamily="34" charset="-122"/>
                </a:rPr>
                <a:t>记录上局退出时的记录</a:t>
              </a:r>
              <a:endParaRPr lang="zh-CN" altLang="en-US" sz="800" dirty="0">
                <a:solidFill>
                  <a:prstClr val="white">
                    <a:lumMod val="50000"/>
                  </a:prstClr>
                </a:solidFill>
                <a:latin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" name="文本框 24"/>
            <p:cNvSpPr txBox="1">
              <a:spLocks noChangeArrowheads="1"/>
            </p:cNvSpPr>
            <p:nvPr/>
          </p:nvSpPr>
          <p:spPr bwMode="auto">
            <a:xfrm>
              <a:off x="2922139" y="606026"/>
              <a:ext cx="1283864" cy="22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defTabSz="121920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65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录制类</a:t>
              </a:r>
              <a:endParaRPr lang="zh-CN" altLang="en-US" sz="1065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>
                                            <p:cTn id="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grpId="1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9" dur="201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>
                                            <p:cTn id="1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grpId="1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4" dur="201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1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40" grpId="0" animBg="1"/>
          <p:bldP spid="41" grpId="0" animBg="1"/>
          <p:bldP spid="42" grpId="0" animBg="1"/>
          <p:bldP spid="42" grpId="1" animBg="1"/>
          <p:bldP spid="43" grpId="0"/>
          <p:bldP spid="43" grpId="1"/>
          <p:bldP spid="44" grpId="0"/>
          <p:bldP spid="45" grpId="0"/>
          <p:bldP spid="46" grpId="0"/>
          <p:bldP spid="47" grpId="0"/>
          <p:bldP spid="61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>
                                            <p:cTn id="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201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>
                                            <p:cTn id="1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201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1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40" grpId="0" animBg="1"/>
          <p:bldP spid="41" grpId="0" animBg="1"/>
          <p:bldP spid="42" grpId="0" animBg="1"/>
          <p:bldP spid="42" grpId="1" animBg="1"/>
          <p:bldP spid="43" grpId="0"/>
          <p:bldP spid="43" grpId="1"/>
          <p:bldP spid="44" grpId="0"/>
          <p:bldP spid="45" grpId="0"/>
          <p:bldP spid="46" grpId="0"/>
          <p:bldP spid="47" grpId="0"/>
          <p:bldP spid="61" grpId="0" bldLvl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 rot="1800000">
            <a:off x="5591882" y="2424528"/>
            <a:ext cx="5143384" cy="4404645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15000"/>
                </a:schemeClr>
              </a:gs>
              <a:gs pos="100000">
                <a:srgbClr val="F2F2F2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886200" y="1219200"/>
            <a:ext cx="4837310" cy="4419600"/>
            <a:chOff x="4365171" y="1698171"/>
            <a:chExt cx="3788830" cy="3461658"/>
          </a:xfrm>
        </p:grpSpPr>
        <p:sp>
          <p:nvSpPr>
            <p:cNvPr id="2" name="椭圆 1"/>
            <p:cNvSpPr/>
            <p:nvPr/>
          </p:nvSpPr>
          <p:spPr>
            <a:xfrm>
              <a:off x="4365171" y="1698171"/>
              <a:ext cx="3461658" cy="346165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6792685" y="3346450"/>
              <a:ext cx="1028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5229222" y="3743995"/>
              <a:ext cx="2924779" cy="2587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Game Demo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702628" y="3226526"/>
              <a:ext cx="2090057" cy="4376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702628" y="3266587"/>
              <a:ext cx="2090057" cy="3616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游戏演示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612490" y="2388274"/>
              <a:ext cx="1038511" cy="8669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33B048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04</a:t>
              </a:r>
              <a:endPara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33B048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5651001" y="4523457"/>
              <a:ext cx="889997" cy="128815"/>
              <a:chOff x="5701303" y="5663148"/>
              <a:chExt cx="889997" cy="128815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701303" y="5663148"/>
                <a:ext cx="128815" cy="1288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955030" y="5663148"/>
                <a:ext cx="128815" cy="1288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6208757" y="5663148"/>
                <a:ext cx="128815" cy="12881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462485" y="5663148"/>
                <a:ext cx="128815" cy="12881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任意多边形 40"/>
          <p:cNvSpPr/>
          <p:nvPr/>
        </p:nvSpPr>
        <p:spPr>
          <a:xfrm>
            <a:off x="5575300" y="1612900"/>
            <a:ext cx="6350000" cy="5651500"/>
          </a:xfrm>
          <a:custGeom>
            <a:avLst/>
            <a:gdLst>
              <a:gd name="connsiteX0" fmla="*/ 6350000 w 6350000"/>
              <a:gd name="connsiteY0" fmla="*/ 3251200 h 5651500"/>
              <a:gd name="connsiteX1" fmla="*/ 6350000 w 6350000"/>
              <a:gd name="connsiteY1" fmla="*/ 3187700 h 5651500"/>
              <a:gd name="connsiteX2" fmla="*/ 2705100 w 6350000"/>
              <a:gd name="connsiteY2" fmla="*/ 5651500 h 5651500"/>
              <a:gd name="connsiteX3" fmla="*/ 431800 w 6350000"/>
              <a:gd name="connsiteY3" fmla="*/ 4330700 h 5651500"/>
              <a:gd name="connsiteX4" fmla="*/ 723900 w 6350000"/>
              <a:gd name="connsiteY4" fmla="*/ 3683000 h 5651500"/>
              <a:gd name="connsiteX5" fmla="*/ 317500 w 6350000"/>
              <a:gd name="connsiteY5" fmla="*/ 3429000 h 5651500"/>
              <a:gd name="connsiteX6" fmla="*/ 533400 w 6350000"/>
              <a:gd name="connsiteY6" fmla="*/ 2819400 h 5651500"/>
              <a:gd name="connsiteX7" fmla="*/ 152400 w 6350000"/>
              <a:gd name="connsiteY7" fmla="*/ 2552700 h 5651500"/>
              <a:gd name="connsiteX8" fmla="*/ 609600 w 6350000"/>
              <a:gd name="connsiteY8" fmla="*/ 1981200 h 5651500"/>
              <a:gd name="connsiteX9" fmla="*/ 76200 w 6350000"/>
              <a:gd name="connsiteY9" fmla="*/ 1689100 h 5651500"/>
              <a:gd name="connsiteX10" fmla="*/ 546100 w 6350000"/>
              <a:gd name="connsiteY10" fmla="*/ 1092200 h 5651500"/>
              <a:gd name="connsiteX11" fmla="*/ 0 w 6350000"/>
              <a:gd name="connsiteY11" fmla="*/ 736600 h 5651500"/>
              <a:gd name="connsiteX12" fmla="*/ 774700 w 6350000"/>
              <a:gd name="connsiteY12" fmla="*/ 0 h 5651500"/>
              <a:gd name="connsiteX13" fmla="*/ 6350000 w 6350000"/>
              <a:gd name="connsiteY13" fmla="*/ 3251200 h 565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350000" h="5651500">
                <a:moveTo>
                  <a:pt x="6350000" y="3251200"/>
                </a:moveTo>
                <a:lnTo>
                  <a:pt x="6350000" y="3187700"/>
                </a:lnTo>
                <a:lnTo>
                  <a:pt x="2705100" y="5651500"/>
                </a:lnTo>
                <a:lnTo>
                  <a:pt x="431800" y="4330700"/>
                </a:lnTo>
                <a:lnTo>
                  <a:pt x="723900" y="3683000"/>
                </a:lnTo>
                <a:lnTo>
                  <a:pt x="317500" y="3429000"/>
                </a:lnTo>
                <a:lnTo>
                  <a:pt x="533400" y="2819400"/>
                </a:lnTo>
                <a:lnTo>
                  <a:pt x="152400" y="2552700"/>
                </a:lnTo>
                <a:lnTo>
                  <a:pt x="609600" y="1981200"/>
                </a:lnTo>
                <a:lnTo>
                  <a:pt x="76200" y="1689100"/>
                </a:lnTo>
                <a:lnTo>
                  <a:pt x="546100" y="1092200"/>
                </a:lnTo>
                <a:lnTo>
                  <a:pt x="0" y="736600"/>
                </a:lnTo>
                <a:lnTo>
                  <a:pt x="774700" y="0"/>
                </a:lnTo>
                <a:lnTo>
                  <a:pt x="6350000" y="325120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2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3" name="f4bf9d0e-13eb-49cb-b92a-bdd1fc935cff"/>
          <p:cNvGrpSpPr>
            <a:grpSpLocks noChangeAspect="1"/>
          </p:cNvGrpSpPr>
          <p:nvPr/>
        </p:nvGrpSpPr>
        <p:grpSpPr>
          <a:xfrm>
            <a:off x="5547168" y="1574801"/>
            <a:ext cx="1097666" cy="4429124"/>
            <a:chOff x="5507038" y="1052513"/>
            <a:chExt cx="1177925" cy="4752975"/>
          </a:xfrm>
        </p:grpSpPr>
        <p:sp>
          <p:nvSpPr>
            <p:cNvPr id="4" name="矩形 3"/>
            <p:cNvSpPr>
              <a:spLocks noChangeAspect="1"/>
            </p:cNvSpPr>
            <p:nvPr/>
          </p:nvSpPr>
          <p:spPr bwMode="auto">
            <a:xfrm>
              <a:off x="5507038" y="1052513"/>
              <a:ext cx="1177925" cy="4752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" name="任意多边形: 形状 50"/>
            <p:cNvSpPr/>
            <p:nvPr/>
          </p:nvSpPr>
          <p:spPr bwMode="auto">
            <a:xfrm>
              <a:off x="5507038" y="1052513"/>
              <a:ext cx="1175529" cy="862053"/>
            </a:xfrm>
            <a:custGeom>
              <a:avLst/>
              <a:gdLst>
                <a:gd name="connsiteX0" fmla="*/ 528666 w 1175529"/>
                <a:gd name="connsiteY0" fmla="*/ 0 h 862053"/>
                <a:gd name="connsiteX1" fmla="*/ 655546 w 1175529"/>
                <a:gd name="connsiteY1" fmla="*/ 0 h 862053"/>
                <a:gd name="connsiteX2" fmla="*/ 829419 w 1175529"/>
                <a:gd name="connsiteY2" fmla="*/ 32768 h 862053"/>
                <a:gd name="connsiteX3" fmla="*/ 1156017 w 1175529"/>
                <a:gd name="connsiteY3" fmla="*/ 390873 h 862053"/>
                <a:gd name="connsiteX4" fmla="*/ 1172464 w 1175529"/>
                <a:gd name="connsiteY4" fmla="*/ 622588 h 862053"/>
                <a:gd name="connsiteX5" fmla="*/ 1163066 w 1175529"/>
                <a:gd name="connsiteY5" fmla="*/ 856644 h 862053"/>
                <a:gd name="connsiteX6" fmla="*/ 1162757 w 1175529"/>
                <a:gd name="connsiteY6" fmla="*/ 862053 h 862053"/>
                <a:gd name="connsiteX7" fmla="*/ 9402 w 1175529"/>
                <a:gd name="connsiteY7" fmla="*/ 862053 h 862053"/>
                <a:gd name="connsiteX8" fmla="*/ 7049 w 1175529"/>
                <a:gd name="connsiteY8" fmla="*/ 800471 h 862053"/>
                <a:gd name="connsiteX9" fmla="*/ 0 w 1175529"/>
                <a:gd name="connsiteY9" fmla="*/ 688124 h 862053"/>
                <a:gd name="connsiteX10" fmla="*/ 0 w 1175529"/>
                <a:gd name="connsiteY10" fmla="*/ 554712 h 862053"/>
                <a:gd name="connsiteX11" fmla="*/ 7049 w 1175529"/>
                <a:gd name="connsiteY11" fmla="*/ 500879 h 862053"/>
                <a:gd name="connsiteX12" fmla="*/ 298403 w 1175529"/>
                <a:gd name="connsiteY12" fmla="*/ 63195 h 862053"/>
                <a:gd name="connsiteX13" fmla="*/ 528666 w 1175529"/>
                <a:gd name="connsiteY13" fmla="*/ 0 h 86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529" h="862053">
                  <a:moveTo>
                    <a:pt x="528666" y="0"/>
                  </a:moveTo>
                  <a:cubicBezTo>
                    <a:pt x="570960" y="0"/>
                    <a:pt x="613253" y="0"/>
                    <a:pt x="655546" y="0"/>
                  </a:cubicBezTo>
                  <a:cubicBezTo>
                    <a:pt x="714287" y="9362"/>
                    <a:pt x="773028" y="7022"/>
                    <a:pt x="829419" y="32768"/>
                  </a:cubicBezTo>
                  <a:cubicBezTo>
                    <a:pt x="986844" y="107666"/>
                    <a:pt x="1101975" y="222353"/>
                    <a:pt x="1156017" y="390873"/>
                  </a:cubicBezTo>
                  <a:cubicBezTo>
                    <a:pt x="1179513" y="465771"/>
                    <a:pt x="1177164" y="545350"/>
                    <a:pt x="1172464" y="622588"/>
                  </a:cubicBezTo>
                  <a:cubicBezTo>
                    <a:pt x="1167765" y="702167"/>
                    <a:pt x="1167765" y="779406"/>
                    <a:pt x="1163066" y="856644"/>
                  </a:cubicBezTo>
                  <a:lnTo>
                    <a:pt x="1162757" y="862053"/>
                  </a:lnTo>
                  <a:lnTo>
                    <a:pt x="9402" y="862053"/>
                  </a:lnTo>
                  <a:lnTo>
                    <a:pt x="7049" y="800471"/>
                  </a:lnTo>
                  <a:cubicBezTo>
                    <a:pt x="4700" y="763022"/>
                    <a:pt x="4700" y="725573"/>
                    <a:pt x="0" y="688124"/>
                  </a:cubicBezTo>
                  <a:cubicBezTo>
                    <a:pt x="0" y="643653"/>
                    <a:pt x="0" y="599183"/>
                    <a:pt x="0" y="554712"/>
                  </a:cubicBezTo>
                  <a:cubicBezTo>
                    <a:pt x="7049" y="535988"/>
                    <a:pt x="4700" y="517263"/>
                    <a:pt x="7049" y="500879"/>
                  </a:cubicBezTo>
                  <a:cubicBezTo>
                    <a:pt x="25846" y="301932"/>
                    <a:pt x="133929" y="166180"/>
                    <a:pt x="298403" y="63195"/>
                  </a:cubicBezTo>
                  <a:cubicBezTo>
                    <a:pt x="368892" y="18725"/>
                    <a:pt x="448779" y="7022"/>
                    <a:pt x="528666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anchor="ctr" anchorCtr="0" compatLnSpc="1"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01</a:t>
              </a:r>
              <a:endPara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6" name="任意多边形: 形状 47"/>
            <p:cNvSpPr/>
            <p:nvPr/>
          </p:nvSpPr>
          <p:spPr bwMode="auto">
            <a:xfrm>
              <a:off x="5521336" y="2022578"/>
              <a:ext cx="1142276" cy="867758"/>
            </a:xfrm>
            <a:custGeom>
              <a:avLst/>
              <a:gdLst>
                <a:gd name="connsiteX0" fmla="*/ 0 w 1142276"/>
                <a:gd name="connsiteY0" fmla="*/ 0 h 867758"/>
                <a:gd name="connsiteX1" fmla="*/ 1142276 w 1142276"/>
                <a:gd name="connsiteY1" fmla="*/ 0 h 867758"/>
                <a:gd name="connsiteX2" fmla="*/ 1137313 w 1142276"/>
                <a:gd name="connsiteY2" fmla="*/ 86697 h 867758"/>
                <a:gd name="connsiteX3" fmla="*/ 1120572 w 1142276"/>
                <a:gd name="connsiteY3" fmla="*/ 286815 h 867758"/>
                <a:gd name="connsiteX4" fmla="*/ 1101775 w 1142276"/>
                <a:gd name="connsiteY4" fmla="*/ 523211 h 867758"/>
                <a:gd name="connsiteX5" fmla="*/ 1075326 w 1142276"/>
                <a:gd name="connsiteY5" fmla="*/ 867758 h 867758"/>
                <a:gd name="connsiteX6" fmla="*/ 70278 w 1142276"/>
                <a:gd name="connsiteY6" fmla="*/ 867758 h 867758"/>
                <a:gd name="connsiteX7" fmla="*/ 51492 w 1142276"/>
                <a:gd name="connsiteY7" fmla="*/ 640239 h 867758"/>
                <a:gd name="connsiteX8" fmla="*/ 6849 w 1142276"/>
                <a:gd name="connsiteY8" fmla="*/ 108932 h 867758"/>
                <a:gd name="connsiteX9" fmla="*/ 0 w 1142276"/>
                <a:gd name="connsiteY9" fmla="*/ 0 h 86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276" h="867758">
                  <a:moveTo>
                    <a:pt x="0" y="0"/>
                  </a:moveTo>
                  <a:lnTo>
                    <a:pt x="1142276" y="0"/>
                  </a:lnTo>
                  <a:lnTo>
                    <a:pt x="1137313" y="86697"/>
                  </a:lnTo>
                  <a:cubicBezTo>
                    <a:pt x="1132320" y="153403"/>
                    <a:pt x="1126446" y="220109"/>
                    <a:pt x="1120572" y="286815"/>
                  </a:cubicBezTo>
                  <a:cubicBezTo>
                    <a:pt x="1113523" y="366394"/>
                    <a:pt x="1108824" y="443632"/>
                    <a:pt x="1101775" y="523211"/>
                  </a:cubicBezTo>
                  <a:lnTo>
                    <a:pt x="1075326" y="867758"/>
                  </a:lnTo>
                  <a:lnTo>
                    <a:pt x="70278" y="867758"/>
                  </a:lnTo>
                  <a:lnTo>
                    <a:pt x="51492" y="640239"/>
                  </a:lnTo>
                  <a:cubicBezTo>
                    <a:pt x="37394" y="462357"/>
                    <a:pt x="23296" y="284474"/>
                    <a:pt x="6849" y="1089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anchor="ctr" anchorCtr="0" compatLnSpc="1">
              <a:norm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02</a:t>
              </a:r>
              <a:endParaRPr lang="en-US" altLang="zh-CN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7" name="任意多边形: 形状 44"/>
            <p:cNvSpPr/>
            <p:nvPr/>
          </p:nvSpPr>
          <p:spPr bwMode="auto">
            <a:xfrm>
              <a:off x="5600533" y="2998348"/>
              <a:ext cx="987595" cy="867758"/>
            </a:xfrm>
            <a:custGeom>
              <a:avLst/>
              <a:gdLst>
                <a:gd name="connsiteX0" fmla="*/ 0 w 987595"/>
                <a:gd name="connsiteY0" fmla="*/ 0 h 867758"/>
                <a:gd name="connsiteX1" fmla="*/ 987595 w 987595"/>
                <a:gd name="connsiteY1" fmla="*/ 0 h 867758"/>
                <a:gd name="connsiteX2" fmla="*/ 966187 w 987595"/>
                <a:gd name="connsiteY2" fmla="*/ 263652 h 867758"/>
                <a:gd name="connsiteX3" fmla="*/ 940341 w 987595"/>
                <a:gd name="connsiteY3" fmla="*/ 579627 h 867758"/>
                <a:gd name="connsiteX4" fmla="*/ 918756 w 987595"/>
                <a:gd name="connsiteY4" fmla="*/ 867758 h 867758"/>
                <a:gd name="connsiteX5" fmla="*/ 74328 w 987595"/>
                <a:gd name="connsiteY5" fmla="*/ 867758 h 867758"/>
                <a:gd name="connsiteX6" fmla="*/ 70979 w 987595"/>
                <a:gd name="connsiteY6" fmla="*/ 827726 h 867758"/>
                <a:gd name="connsiteX7" fmla="*/ 16938 w 987595"/>
                <a:gd name="connsiteY7" fmla="*/ 205138 h 867758"/>
                <a:gd name="connsiteX8" fmla="*/ 0 w 987595"/>
                <a:gd name="connsiteY8" fmla="*/ 0 h 86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7595" h="867758">
                  <a:moveTo>
                    <a:pt x="0" y="0"/>
                  </a:moveTo>
                  <a:lnTo>
                    <a:pt x="987595" y="0"/>
                  </a:lnTo>
                  <a:lnTo>
                    <a:pt x="966187" y="263652"/>
                  </a:lnTo>
                  <a:cubicBezTo>
                    <a:pt x="959138" y="368977"/>
                    <a:pt x="949740" y="474302"/>
                    <a:pt x="940341" y="579627"/>
                  </a:cubicBezTo>
                  <a:lnTo>
                    <a:pt x="918756" y="867758"/>
                  </a:lnTo>
                  <a:lnTo>
                    <a:pt x="74328" y="867758"/>
                  </a:lnTo>
                  <a:lnTo>
                    <a:pt x="70979" y="827726"/>
                  </a:lnTo>
                  <a:cubicBezTo>
                    <a:pt x="54532" y="619416"/>
                    <a:pt x="35735" y="411107"/>
                    <a:pt x="16938" y="2051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anchor="ctr" anchorCtr="0" compatLnSpc="1">
              <a:norm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03</a:t>
              </a:r>
              <a:endParaRPr lang="en-US" altLang="zh-CN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8" name="任意多边形: 形状 41"/>
            <p:cNvSpPr/>
            <p:nvPr/>
          </p:nvSpPr>
          <p:spPr bwMode="auto">
            <a:xfrm>
              <a:off x="5683897" y="3974118"/>
              <a:ext cx="827159" cy="865458"/>
            </a:xfrm>
            <a:custGeom>
              <a:avLst/>
              <a:gdLst>
                <a:gd name="connsiteX0" fmla="*/ 0 w 827159"/>
                <a:gd name="connsiteY0" fmla="*/ 0 h 865458"/>
                <a:gd name="connsiteX1" fmla="*/ 827159 w 827159"/>
                <a:gd name="connsiteY1" fmla="*/ 0 h 865458"/>
                <a:gd name="connsiteX2" fmla="*/ 809985 w 827159"/>
                <a:gd name="connsiteY2" fmla="*/ 224105 h 865458"/>
                <a:gd name="connsiteX3" fmla="*/ 784139 w 827159"/>
                <a:gd name="connsiteY3" fmla="*/ 526037 h 865458"/>
                <a:gd name="connsiteX4" fmla="*/ 429345 w 827159"/>
                <a:gd name="connsiteY4" fmla="*/ 865418 h 865458"/>
                <a:gd name="connsiteX5" fmla="*/ 58104 w 827159"/>
                <a:gd name="connsiteY5" fmla="*/ 600935 h 865458"/>
                <a:gd name="connsiteX6" fmla="*/ 39307 w 827159"/>
                <a:gd name="connsiteY6" fmla="*/ 469863 h 865458"/>
                <a:gd name="connsiteX7" fmla="*/ 0 w 827159"/>
                <a:gd name="connsiteY7" fmla="*/ 0 h 865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7159" h="865458">
                  <a:moveTo>
                    <a:pt x="0" y="0"/>
                  </a:moveTo>
                  <a:lnTo>
                    <a:pt x="827159" y="0"/>
                  </a:lnTo>
                  <a:lnTo>
                    <a:pt x="809985" y="224105"/>
                  </a:lnTo>
                  <a:cubicBezTo>
                    <a:pt x="800586" y="324749"/>
                    <a:pt x="791188" y="425393"/>
                    <a:pt x="784139" y="526037"/>
                  </a:cubicBezTo>
                  <a:cubicBezTo>
                    <a:pt x="774740" y="713281"/>
                    <a:pt x="619665" y="863077"/>
                    <a:pt x="429345" y="865418"/>
                  </a:cubicBezTo>
                  <a:cubicBezTo>
                    <a:pt x="248424" y="867758"/>
                    <a:pt x="107446" y="769455"/>
                    <a:pt x="58104" y="600935"/>
                  </a:cubicBezTo>
                  <a:cubicBezTo>
                    <a:pt x="46356" y="558805"/>
                    <a:pt x="44006" y="514334"/>
                    <a:pt x="39307" y="4698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anchor="ctr" anchorCtr="0" compatLnSpc="1"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04</a:t>
              </a:r>
              <a:endPara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9" name="任意多边形: 形状 34"/>
            <p:cNvSpPr/>
            <p:nvPr/>
          </p:nvSpPr>
          <p:spPr bwMode="auto">
            <a:xfrm>
              <a:off x="5702301" y="4956176"/>
              <a:ext cx="801688" cy="785813"/>
            </a:xfrm>
            <a:custGeom>
              <a:avLst/>
              <a:gdLst>
                <a:gd name="T0" fmla="*/ 136 w 341"/>
                <a:gd name="T1" fmla="*/ 336 h 336"/>
                <a:gd name="T2" fmla="*/ 120 w 341"/>
                <a:gd name="T3" fmla="*/ 330 h 336"/>
                <a:gd name="T4" fmla="*/ 3 w 341"/>
                <a:gd name="T5" fmla="*/ 163 h 336"/>
                <a:gd name="T6" fmla="*/ 134 w 341"/>
                <a:gd name="T7" fmla="*/ 15 h 336"/>
                <a:gd name="T8" fmla="*/ 322 w 341"/>
                <a:gd name="T9" fmla="*/ 139 h 336"/>
                <a:gd name="T10" fmla="*/ 202 w 341"/>
                <a:gd name="T11" fmla="*/ 332 h 336"/>
                <a:gd name="T12" fmla="*/ 190 w 341"/>
                <a:gd name="T13" fmla="*/ 336 h 336"/>
                <a:gd name="T14" fmla="*/ 136 w 341"/>
                <a:gd name="T15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1" h="336">
                  <a:moveTo>
                    <a:pt x="136" y="336"/>
                  </a:moveTo>
                  <a:cubicBezTo>
                    <a:pt x="132" y="331"/>
                    <a:pt x="126" y="331"/>
                    <a:pt x="120" y="330"/>
                  </a:cubicBezTo>
                  <a:cubicBezTo>
                    <a:pt x="48" y="310"/>
                    <a:pt x="0" y="241"/>
                    <a:pt x="3" y="163"/>
                  </a:cubicBezTo>
                  <a:cubicBezTo>
                    <a:pt x="7" y="91"/>
                    <a:pt x="63" y="27"/>
                    <a:pt x="134" y="15"/>
                  </a:cubicBezTo>
                  <a:cubicBezTo>
                    <a:pt x="222" y="0"/>
                    <a:pt x="304" y="54"/>
                    <a:pt x="322" y="139"/>
                  </a:cubicBezTo>
                  <a:cubicBezTo>
                    <a:pt x="341" y="227"/>
                    <a:pt x="289" y="309"/>
                    <a:pt x="202" y="332"/>
                  </a:cubicBezTo>
                  <a:cubicBezTo>
                    <a:pt x="198" y="333"/>
                    <a:pt x="192" y="331"/>
                    <a:pt x="190" y="336"/>
                  </a:cubicBezTo>
                  <a:cubicBezTo>
                    <a:pt x="172" y="336"/>
                    <a:pt x="154" y="336"/>
                    <a:pt x="136" y="33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49087" y="344656"/>
            <a:ext cx="4885993" cy="716067"/>
            <a:chOff x="5402407" y="1247256"/>
            <a:chExt cx="4885993" cy="716067"/>
          </a:xfrm>
        </p:grpSpPr>
        <p:sp>
          <p:nvSpPr>
            <p:cNvPr id="19" name="文本框 18"/>
            <p:cNvSpPr txBox="1"/>
            <p:nvPr/>
          </p:nvSpPr>
          <p:spPr>
            <a:xfrm>
              <a:off x="5402407" y="1247256"/>
              <a:ext cx="3295317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游戏演示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402408" y="1693506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Game Demo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815518" y="2034129"/>
            <a:ext cx="3081083" cy="611704"/>
            <a:chOff x="7483989" y="3433235"/>
            <a:chExt cx="3081083" cy="611704"/>
          </a:xfrm>
        </p:grpSpPr>
        <p:sp>
          <p:nvSpPr>
            <p:cNvPr id="24" name="矩形 23"/>
            <p:cNvSpPr/>
            <p:nvPr/>
          </p:nvSpPr>
          <p:spPr>
            <a:xfrm>
              <a:off x="7483990" y="3732519"/>
              <a:ext cx="3081082" cy="31242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更加身临其境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483989" y="3433235"/>
              <a:ext cx="2050552" cy="38608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增加了背景音乐</a:t>
              </a:r>
              <a:endParaRPr lang="zh-CN" altLang="en-US" sz="1600" b="1" dirty="0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815518" y="4841717"/>
            <a:ext cx="3081083" cy="611704"/>
            <a:chOff x="7483989" y="3433235"/>
            <a:chExt cx="3081083" cy="611704"/>
          </a:xfrm>
        </p:grpSpPr>
        <p:sp>
          <p:nvSpPr>
            <p:cNvPr id="27" name="矩形 26"/>
            <p:cNvSpPr/>
            <p:nvPr/>
          </p:nvSpPr>
          <p:spPr>
            <a:xfrm>
              <a:off x="7483990" y="3732519"/>
              <a:ext cx="3081082" cy="31242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让开始游戏更加可视化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483989" y="3433235"/>
              <a:ext cx="2050552" cy="38608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增加了窗口</a:t>
              </a:r>
              <a:endParaRPr lang="zh-CN" altLang="en-US" sz="1600" b="1" dirty="0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359466" y="2034129"/>
            <a:ext cx="3081082" cy="611704"/>
            <a:chOff x="7483990" y="3433235"/>
            <a:chExt cx="3081082" cy="611704"/>
          </a:xfrm>
        </p:grpSpPr>
        <p:sp>
          <p:nvSpPr>
            <p:cNvPr id="30" name="矩形 29"/>
            <p:cNvSpPr/>
            <p:nvPr/>
          </p:nvSpPr>
          <p:spPr>
            <a:xfrm>
              <a:off x="7483990" y="3732519"/>
              <a:ext cx="3081082" cy="31242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14520" y="3433235"/>
              <a:ext cx="2050552" cy="38608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zh-CN" altLang="en-US" sz="1600" b="1" dirty="0"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添加了游戏难度</a:t>
              </a:r>
              <a:endParaRPr lang="zh-CN" altLang="en-US" sz="1600" b="1" dirty="0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359466" y="4841717"/>
            <a:ext cx="3081082" cy="611704"/>
            <a:chOff x="7483990" y="3433235"/>
            <a:chExt cx="3081082" cy="611704"/>
          </a:xfrm>
        </p:grpSpPr>
        <p:sp>
          <p:nvSpPr>
            <p:cNvPr id="33" name="矩形 32"/>
            <p:cNvSpPr/>
            <p:nvPr/>
          </p:nvSpPr>
          <p:spPr>
            <a:xfrm>
              <a:off x="7483990" y="3732519"/>
              <a:ext cx="3081082" cy="31242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游戏可玩性增加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8514520" y="3433235"/>
              <a:ext cx="2050552" cy="38608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zh-CN" altLang="en-US" sz="1600" b="1" dirty="0"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添加了玩家游戏记录</a:t>
              </a:r>
              <a:endParaRPr lang="zh-CN" altLang="en-US" sz="1600" b="1" dirty="0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6" name="文本框 55"/>
          <p:cNvSpPr txBox="1"/>
          <p:nvPr/>
        </p:nvSpPr>
        <p:spPr bwMode="auto">
          <a:xfrm>
            <a:off x="2169795" y="2378075"/>
            <a:ext cx="2463800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ts val="1200"/>
              </a:lnSpc>
              <a:defRPr sz="9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r" defTabSz="1219200">
              <a:defRPr/>
            </a:pPr>
            <a:r>
              <a:rPr lang="zh-CN" altLang="en-US" sz="1200">
                <a:solidFill>
                  <a:prstClr val="white">
                    <a:lumMod val="50000"/>
                  </a:prstClr>
                </a:solidFill>
                <a:latin typeface="微软雅黑 Light" panose="020B0502040204020203" pitchFamily="34" charset="-122"/>
                <a:sym typeface="微软雅黑 Light" panose="020B0502040204020203" pitchFamily="34" charset="-122"/>
              </a:rPr>
              <a:t>游戏玩法增加</a:t>
            </a:r>
            <a:r>
              <a:rPr lang="en-US" altLang="zh-CN" sz="800">
                <a:solidFill>
                  <a:prstClr val="white">
                    <a:lumMod val="50000"/>
                  </a:prstClr>
                </a:solidFill>
                <a:latin typeface="微软雅黑 Light" panose="020B0502040204020203" pitchFamily="34" charset="-122"/>
                <a:sym typeface="微软雅黑 Light" panose="020B0502040204020203" pitchFamily="34" charset="-122"/>
              </a:rPr>
              <a:t>.</a:t>
            </a:r>
            <a:endParaRPr lang="zh-CN" altLang="en-US" sz="800" dirty="0">
              <a:solidFill>
                <a:prstClr val="white">
                  <a:lumMod val="50000"/>
                </a:prstClr>
              </a:solidFill>
              <a:latin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6" grpId="0"/>
      <p:bldP spid="5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49087" y="344656"/>
            <a:ext cx="4885993" cy="717158"/>
            <a:chOff x="5402407" y="1247256"/>
            <a:chExt cx="4885993" cy="717158"/>
          </a:xfrm>
        </p:grpSpPr>
        <p:sp>
          <p:nvSpPr>
            <p:cNvPr id="19" name="文本框 18"/>
            <p:cNvSpPr txBox="1"/>
            <p:nvPr/>
          </p:nvSpPr>
          <p:spPr>
            <a:xfrm>
              <a:off x="5402407" y="1247256"/>
              <a:ext cx="3295317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游戏演示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402408" y="1693506"/>
              <a:ext cx="4885992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Game Demo</a:t>
              </a:r>
              <a:endParaRPr lang="en-US" altLang="zh-CN" sz="1050" dirty="0">
                <a:solidFill>
                  <a:prstClr val="white">
                    <a:lumMod val="50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pic>
        <p:nvPicPr>
          <p:cNvPr id="3" name="屏幕录制2023-06-11 14.37.49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67585" y="1081405"/>
            <a:ext cx="7657465" cy="4695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886200" y="1219200"/>
            <a:ext cx="4419600" cy="4419600"/>
            <a:chOff x="4365171" y="1698171"/>
            <a:chExt cx="3461658" cy="3461658"/>
          </a:xfrm>
        </p:grpSpPr>
        <p:sp>
          <p:nvSpPr>
            <p:cNvPr id="3" name="椭圆 2"/>
            <p:cNvSpPr/>
            <p:nvPr/>
          </p:nvSpPr>
          <p:spPr>
            <a:xfrm>
              <a:off x="4365171" y="1698171"/>
              <a:ext cx="3461658" cy="346165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6792685" y="3346450"/>
              <a:ext cx="1028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4824880" y="3784056"/>
              <a:ext cx="2924779" cy="4612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Project Highlights and Features </a:t>
              </a:r>
              <a:endPara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702628" y="3226526"/>
              <a:ext cx="2090057" cy="4376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702628" y="3266587"/>
              <a:ext cx="2090057" cy="3616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项目亮点和特点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612490" y="2388274"/>
              <a:ext cx="1038511" cy="86783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33B048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05</a:t>
              </a:r>
              <a:endPara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33B048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651001" y="4523457"/>
              <a:ext cx="889997" cy="128815"/>
              <a:chOff x="5701303" y="5663148"/>
              <a:chExt cx="889997" cy="128815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5701303" y="5663148"/>
                <a:ext cx="128815" cy="1288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955030" y="5663148"/>
                <a:ext cx="128815" cy="1288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6208757" y="5663148"/>
                <a:ext cx="128815" cy="12881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462485" y="5663148"/>
                <a:ext cx="128815" cy="12881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066972" y="0"/>
            <a:ext cx="230289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 rot="1800000">
            <a:off x="3821432" y="1939229"/>
            <a:ext cx="2911415" cy="1312106"/>
          </a:xfrm>
          <a:custGeom>
            <a:avLst/>
            <a:gdLst>
              <a:gd name="connsiteX0" fmla="*/ 0 w 2911415"/>
              <a:gd name="connsiteY0" fmla="*/ 0 h 1312106"/>
              <a:gd name="connsiteX1" fmla="*/ 2911415 w 2911415"/>
              <a:gd name="connsiteY1" fmla="*/ 0 h 1312106"/>
              <a:gd name="connsiteX2" fmla="*/ 2911415 w 2911415"/>
              <a:gd name="connsiteY2" fmla="*/ 1312106 h 1312106"/>
              <a:gd name="connsiteX3" fmla="*/ 0 w 2911415"/>
              <a:gd name="connsiteY3" fmla="*/ 1312106 h 1312106"/>
              <a:gd name="connsiteX4" fmla="*/ 0 w 2911415"/>
              <a:gd name="connsiteY4" fmla="*/ 0 h 1312106"/>
              <a:gd name="connsiteX0-1" fmla="*/ 0 w 2911415"/>
              <a:gd name="connsiteY0-2" fmla="*/ 0 h 1312106"/>
              <a:gd name="connsiteX1-3" fmla="*/ 1394409 w 2911415"/>
              <a:gd name="connsiteY1-4" fmla="*/ 4360 h 1312106"/>
              <a:gd name="connsiteX2-5" fmla="*/ 2911415 w 2911415"/>
              <a:gd name="connsiteY2-6" fmla="*/ 0 h 1312106"/>
              <a:gd name="connsiteX3-7" fmla="*/ 2911415 w 2911415"/>
              <a:gd name="connsiteY3-8" fmla="*/ 1312106 h 1312106"/>
              <a:gd name="connsiteX4-9" fmla="*/ 0 w 2911415"/>
              <a:gd name="connsiteY4-10" fmla="*/ 1312106 h 1312106"/>
              <a:gd name="connsiteX5" fmla="*/ 0 w 2911415"/>
              <a:gd name="connsiteY5" fmla="*/ 0 h 1312106"/>
              <a:gd name="connsiteX0-11" fmla="*/ 0 w 2911415"/>
              <a:gd name="connsiteY0-12" fmla="*/ 1312106 h 1312106"/>
              <a:gd name="connsiteX1-13" fmla="*/ 1394409 w 2911415"/>
              <a:gd name="connsiteY1-14" fmla="*/ 4360 h 1312106"/>
              <a:gd name="connsiteX2-15" fmla="*/ 2911415 w 2911415"/>
              <a:gd name="connsiteY2-16" fmla="*/ 0 h 1312106"/>
              <a:gd name="connsiteX3-17" fmla="*/ 2911415 w 2911415"/>
              <a:gd name="connsiteY3-18" fmla="*/ 1312106 h 1312106"/>
              <a:gd name="connsiteX4-19" fmla="*/ 0 w 2911415"/>
              <a:gd name="connsiteY4-20" fmla="*/ 1312106 h 131210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911415" h="1312106">
                <a:moveTo>
                  <a:pt x="0" y="1312106"/>
                </a:moveTo>
                <a:lnTo>
                  <a:pt x="1394409" y="4360"/>
                </a:lnTo>
                <a:lnTo>
                  <a:pt x="2911415" y="0"/>
                </a:lnTo>
                <a:lnTo>
                  <a:pt x="2911415" y="1312106"/>
                </a:lnTo>
                <a:lnTo>
                  <a:pt x="0" y="1312106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2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7" name="矩形 35"/>
          <p:cNvSpPr/>
          <p:nvPr/>
        </p:nvSpPr>
        <p:spPr>
          <a:xfrm rot="1800000">
            <a:off x="3821431" y="2999950"/>
            <a:ext cx="2911415" cy="1312106"/>
          </a:xfrm>
          <a:custGeom>
            <a:avLst/>
            <a:gdLst>
              <a:gd name="connsiteX0" fmla="*/ 0 w 2911415"/>
              <a:gd name="connsiteY0" fmla="*/ 0 h 1312106"/>
              <a:gd name="connsiteX1" fmla="*/ 2911415 w 2911415"/>
              <a:gd name="connsiteY1" fmla="*/ 0 h 1312106"/>
              <a:gd name="connsiteX2" fmla="*/ 2911415 w 2911415"/>
              <a:gd name="connsiteY2" fmla="*/ 1312106 h 1312106"/>
              <a:gd name="connsiteX3" fmla="*/ 0 w 2911415"/>
              <a:gd name="connsiteY3" fmla="*/ 1312106 h 1312106"/>
              <a:gd name="connsiteX4" fmla="*/ 0 w 2911415"/>
              <a:gd name="connsiteY4" fmla="*/ 0 h 1312106"/>
              <a:gd name="connsiteX0-1" fmla="*/ 0 w 2911415"/>
              <a:gd name="connsiteY0-2" fmla="*/ 0 h 1312106"/>
              <a:gd name="connsiteX1-3" fmla="*/ 1394409 w 2911415"/>
              <a:gd name="connsiteY1-4" fmla="*/ 4360 h 1312106"/>
              <a:gd name="connsiteX2-5" fmla="*/ 2911415 w 2911415"/>
              <a:gd name="connsiteY2-6" fmla="*/ 0 h 1312106"/>
              <a:gd name="connsiteX3-7" fmla="*/ 2911415 w 2911415"/>
              <a:gd name="connsiteY3-8" fmla="*/ 1312106 h 1312106"/>
              <a:gd name="connsiteX4-9" fmla="*/ 0 w 2911415"/>
              <a:gd name="connsiteY4-10" fmla="*/ 1312106 h 1312106"/>
              <a:gd name="connsiteX5" fmla="*/ 0 w 2911415"/>
              <a:gd name="connsiteY5" fmla="*/ 0 h 1312106"/>
              <a:gd name="connsiteX0-11" fmla="*/ 0 w 2911415"/>
              <a:gd name="connsiteY0-12" fmla="*/ 1312106 h 1312106"/>
              <a:gd name="connsiteX1-13" fmla="*/ 1394409 w 2911415"/>
              <a:gd name="connsiteY1-14" fmla="*/ 4360 h 1312106"/>
              <a:gd name="connsiteX2-15" fmla="*/ 2911415 w 2911415"/>
              <a:gd name="connsiteY2-16" fmla="*/ 0 h 1312106"/>
              <a:gd name="connsiteX3-17" fmla="*/ 2911415 w 2911415"/>
              <a:gd name="connsiteY3-18" fmla="*/ 1312106 h 1312106"/>
              <a:gd name="connsiteX4-19" fmla="*/ 0 w 2911415"/>
              <a:gd name="connsiteY4-20" fmla="*/ 1312106 h 131210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911415" h="1312106">
                <a:moveTo>
                  <a:pt x="0" y="1312106"/>
                </a:moveTo>
                <a:lnTo>
                  <a:pt x="1394409" y="4360"/>
                </a:lnTo>
                <a:lnTo>
                  <a:pt x="2911415" y="0"/>
                </a:lnTo>
                <a:lnTo>
                  <a:pt x="2911415" y="1312106"/>
                </a:lnTo>
                <a:lnTo>
                  <a:pt x="0" y="1312106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2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8" name="矩形 35"/>
          <p:cNvSpPr/>
          <p:nvPr/>
        </p:nvSpPr>
        <p:spPr>
          <a:xfrm rot="1800000">
            <a:off x="3821430" y="4060671"/>
            <a:ext cx="2911415" cy="1312106"/>
          </a:xfrm>
          <a:custGeom>
            <a:avLst/>
            <a:gdLst>
              <a:gd name="connsiteX0" fmla="*/ 0 w 2911415"/>
              <a:gd name="connsiteY0" fmla="*/ 0 h 1312106"/>
              <a:gd name="connsiteX1" fmla="*/ 2911415 w 2911415"/>
              <a:gd name="connsiteY1" fmla="*/ 0 h 1312106"/>
              <a:gd name="connsiteX2" fmla="*/ 2911415 w 2911415"/>
              <a:gd name="connsiteY2" fmla="*/ 1312106 h 1312106"/>
              <a:gd name="connsiteX3" fmla="*/ 0 w 2911415"/>
              <a:gd name="connsiteY3" fmla="*/ 1312106 h 1312106"/>
              <a:gd name="connsiteX4" fmla="*/ 0 w 2911415"/>
              <a:gd name="connsiteY4" fmla="*/ 0 h 1312106"/>
              <a:gd name="connsiteX0-1" fmla="*/ 0 w 2911415"/>
              <a:gd name="connsiteY0-2" fmla="*/ 0 h 1312106"/>
              <a:gd name="connsiteX1-3" fmla="*/ 1394409 w 2911415"/>
              <a:gd name="connsiteY1-4" fmla="*/ 4360 h 1312106"/>
              <a:gd name="connsiteX2-5" fmla="*/ 2911415 w 2911415"/>
              <a:gd name="connsiteY2-6" fmla="*/ 0 h 1312106"/>
              <a:gd name="connsiteX3-7" fmla="*/ 2911415 w 2911415"/>
              <a:gd name="connsiteY3-8" fmla="*/ 1312106 h 1312106"/>
              <a:gd name="connsiteX4-9" fmla="*/ 0 w 2911415"/>
              <a:gd name="connsiteY4-10" fmla="*/ 1312106 h 1312106"/>
              <a:gd name="connsiteX5" fmla="*/ 0 w 2911415"/>
              <a:gd name="connsiteY5" fmla="*/ 0 h 1312106"/>
              <a:gd name="connsiteX0-11" fmla="*/ 0 w 2911415"/>
              <a:gd name="connsiteY0-12" fmla="*/ 1312106 h 1312106"/>
              <a:gd name="connsiteX1-13" fmla="*/ 1394409 w 2911415"/>
              <a:gd name="connsiteY1-14" fmla="*/ 4360 h 1312106"/>
              <a:gd name="connsiteX2-15" fmla="*/ 2911415 w 2911415"/>
              <a:gd name="connsiteY2-16" fmla="*/ 0 h 1312106"/>
              <a:gd name="connsiteX3-17" fmla="*/ 2911415 w 2911415"/>
              <a:gd name="connsiteY3-18" fmla="*/ 1312106 h 1312106"/>
              <a:gd name="connsiteX4-19" fmla="*/ 0 w 2911415"/>
              <a:gd name="connsiteY4-20" fmla="*/ 1312106 h 131210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911415" h="1312106">
                <a:moveTo>
                  <a:pt x="0" y="1312106"/>
                </a:moveTo>
                <a:lnTo>
                  <a:pt x="1394409" y="4360"/>
                </a:lnTo>
                <a:lnTo>
                  <a:pt x="2911415" y="0"/>
                </a:lnTo>
                <a:lnTo>
                  <a:pt x="2911415" y="1312106"/>
                </a:lnTo>
                <a:lnTo>
                  <a:pt x="0" y="1312106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2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9" name="矩形 35"/>
          <p:cNvSpPr/>
          <p:nvPr/>
        </p:nvSpPr>
        <p:spPr>
          <a:xfrm rot="1800000">
            <a:off x="3821429" y="5184891"/>
            <a:ext cx="2911415" cy="1312106"/>
          </a:xfrm>
          <a:custGeom>
            <a:avLst/>
            <a:gdLst>
              <a:gd name="connsiteX0" fmla="*/ 0 w 2911415"/>
              <a:gd name="connsiteY0" fmla="*/ 0 h 1312106"/>
              <a:gd name="connsiteX1" fmla="*/ 2911415 w 2911415"/>
              <a:gd name="connsiteY1" fmla="*/ 0 h 1312106"/>
              <a:gd name="connsiteX2" fmla="*/ 2911415 w 2911415"/>
              <a:gd name="connsiteY2" fmla="*/ 1312106 h 1312106"/>
              <a:gd name="connsiteX3" fmla="*/ 0 w 2911415"/>
              <a:gd name="connsiteY3" fmla="*/ 1312106 h 1312106"/>
              <a:gd name="connsiteX4" fmla="*/ 0 w 2911415"/>
              <a:gd name="connsiteY4" fmla="*/ 0 h 1312106"/>
              <a:gd name="connsiteX0-1" fmla="*/ 0 w 2911415"/>
              <a:gd name="connsiteY0-2" fmla="*/ 0 h 1312106"/>
              <a:gd name="connsiteX1-3" fmla="*/ 1394409 w 2911415"/>
              <a:gd name="connsiteY1-4" fmla="*/ 4360 h 1312106"/>
              <a:gd name="connsiteX2-5" fmla="*/ 2911415 w 2911415"/>
              <a:gd name="connsiteY2-6" fmla="*/ 0 h 1312106"/>
              <a:gd name="connsiteX3-7" fmla="*/ 2911415 w 2911415"/>
              <a:gd name="connsiteY3-8" fmla="*/ 1312106 h 1312106"/>
              <a:gd name="connsiteX4-9" fmla="*/ 0 w 2911415"/>
              <a:gd name="connsiteY4-10" fmla="*/ 1312106 h 1312106"/>
              <a:gd name="connsiteX5" fmla="*/ 0 w 2911415"/>
              <a:gd name="connsiteY5" fmla="*/ 0 h 1312106"/>
              <a:gd name="connsiteX0-11" fmla="*/ 0 w 2911415"/>
              <a:gd name="connsiteY0-12" fmla="*/ 1312106 h 1312106"/>
              <a:gd name="connsiteX1-13" fmla="*/ 1394409 w 2911415"/>
              <a:gd name="connsiteY1-14" fmla="*/ 4360 h 1312106"/>
              <a:gd name="connsiteX2-15" fmla="*/ 2911415 w 2911415"/>
              <a:gd name="connsiteY2-16" fmla="*/ 0 h 1312106"/>
              <a:gd name="connsiteX3-17" fmla="*/ 2911415 w 2911415"/>
              <a:gd name="connsiteY3-18" fmla="*/ 1312106 h 1312106"/>
              <a:gd name="connsiteX4-19" fmla="*/ 0 w 2911415"/>
              <a:gd name="connsiteY4-20" fmla="*/ 1312106 h 131210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911415" h="1312106">
                <a:moveTo>
                  <a:pt x="0" y="1312106"/>
                </a:moveTo>
                <a:lnTo>
                  <a:pt x="1394409" y="4360"/>
                </a:lnTo>
                <a:lnTo>
                  <a:pt x="2911415" y="0"/>
                </a:lnTo>
                <a:lnTo>
                  <a:pt x="2911415" y="1312106"/>
                </a:lnTo>
                <a:lnTo>
                  <a:pt x="0" y="1312106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2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49087" y="344656"/>
            <a:ext cx="4885993" cy="1104956"/>
            <a:chOff x="5402407" y="1247256"/>
            <a:chExt cx="4885993" cy="1104956"/>
          </a:xfrm>
        </p:grpSpPr>
        <p:sp>
          <p:nvSpPr>
            <p:cNvPr id="3" name="文本框 2"/>
            <p:cNvSpPr txBox="1"/>
            <p:nvPr/>
          </p:nvSpPr>
          <p:spPr>
            <a:xfrm>
              <a:off x="5402407" y="1247256"/>
              <a:ext cx="3295317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项目亮点和特点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402408" y="1693506"/>
              <a:ext cx="4885992" cy="65870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Project Highlights and Features </a:t>
              </a:r>
              <a:endPara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48145" y="1878330"/>
            <a:ext cx="468122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实时性，事件监听和处理，敌人坦克的智能行为，图形界面和图形处理</a:t>
            </a:r>
            <a:endParaRPr lang="zh-CN" altLang="en-US" sz="2000" b="1" dirty="0">
              <a:solidFill>
                <a:schemeClr val="accent1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92900" y="3054985"/>
            <a:ext cx="452945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后期可在布置区域中增设障碍物，增添血条，增设关卡</a:t>
            </a:r>
            <a:endParaRPr lang="zh-CN" altLang="en-US" sz="2000" b="1" dirty="0">
              <a:solidFill>
                <a:schemeClr val="accent2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773545" y="4127500"/>
            <a:ext cx="434848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使用了</a:t>
            </a:r>
            <a:r>
              <a:rPr lang="en-US" altLang="zh-CN" sz="2000" b="1" dirty="0">
                <a:solidFill>
                  <a:schemeClr val="accent3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Vector</a:t>
            </a:r>
            <a:r>
              <a:rPr lang="zh-CN" altLang="en-US" sz="2000" b="1" dirty="0">
                <a:solidFill>
                  <a:schemeClr val="accent3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类，守护线程；文档和注释，增加可读性</a:t>
            </a:r>
            <a:endParaRPr lang="zh-CN" altLang="en-US" sz="2000" b="1" dirty="0">
              <a:solidFill>
                <a:schemeClr val="accent3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11645" y="5133975"/>
            <a:ext cx="434848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击中坦克爆炸效果，背景音乐等等</a:t>
            </a:r>
            <a:endParaRPr lang="zh-CN" altLang="en-US" sz="2000" b="1" dirty="0">
              <a:solidFill>
                <a:schemeClr val="accent4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688433" y="1995592"/>
            <a:ext cx="1863724" cy="452164"/>
            <a:chOff x="3688433" y="1995592"/>
            <a:chExt cx="1863724" cy="452164"/>
          </a:xfrm>
        </p:grpSpPr>
        <p:sp>
          <p:nvSpPr>
            <p:cNvPr id="20" name="矩形 19"/>
            <p:cNvSpPr/>
            <p:nvPr/>
          </p:nvSpPr>
          <p:spPr>
            <a:xfrm>
              <a:off x="3688433" y="1995592"/>
              <a:ext cx="1863724" cy="4521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88433" y="2031787"/>
              <a:ext cx="156527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项目亮点</a:t>
              </a:r>
              <a:endPara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688433" y="3055134"/>
            <a:ext cx="1863724" cy="452164"/>
            <a:chOff x="3688433" y="3055134"/>
            <a:chExt cx="1863724" cy="452164"/>
          </a:xfrm>
        </p:grpSpPr>
        <p:sp>
          <p:nvSpPr>
            <p:cNvPr id="24" name="矩形 23"/>
            <p:cNvSpPr/>
            <p:nvPr/>
          </p:nvSpPr>
          <p:spPr>
            <a:xfrm>
              <a:off x="3688433" y="3055134"/>
              <a:ext cx="1863724" cy="4521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986418" y="3091420"/>
              <a:ext cx="126775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可扩展性</a:t>
              </a:r>
              <a:endPara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688433" y="4115240"/>
            <a:ext cx="1863724" cy="452164"/>
            <a:chOff x="3688433" y="4115240"/>
            <a:chExt cx="1863724" cy="452164"/>
          </a:xfrm>
        </p:grpSpPr>
        <p:sp>
          <p:nvSpPr>
            <p:cNvPr id="27" name="矩形 26"/>
            <p:cNvSpPr/>
            <p:nvPr/>
          </p:nvSpPr>
          <p:spPr>
            <a:xfrm>
              <a:off x="3688433" y="4115240"/>
              <a:ext cx="1863724" cy="4521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986418" y="4151526"/>
              <a:ext cx="126775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可维护性</a:t>
              </a:r>
              <a:endPara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688433" y="5175346"/>
            <a:ext cx="1863724" cy="452164"/>
            <a:chOff x="3688433" y="5175346"/>
            <a:chExt cx="1863724" cy="452164"/>
          </a:xfrm>
        </p:grpSpPr>
        <p:sp>
          <p:nvSpPr>
            <p:cNvPr id="30" name="矩形 29"/>
            <p:cNvSpPr/>
            <p:nvPr/>
          </p:nvSpPr>
          <p:spPr>
            <a:xfrm>
              <a:off x="3688433" y="5175346"/>
              <a:ext cx="1863724" cy="4521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837023" y="5212176"/>
              <a:ext cx="156527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其他特点</a:t>
              </a:r>
              <a:endPara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6" grpId="0" animBg="1"/>
      <p:bldP spid="37" grpId="0" animBg="1"/>
      <p:bldP spid="38" grpId="0" animBg="1"/>
      <p:bldP spid="39" grpId="0" animBg="1"/>
      <p:bldP spid="9" grpId="0"/>
      <p:bldP spid="9" grpId="1"/>
      <p:bldP spid="12" grpId="0"/>
      <p:bldP spid="12" grpId="1"/>
      <p:bldP spid="15" grpId="0"/>
      <p:bldP spid="15" grpId="1"/>
      <p:bldP spid="18" grpId="0"/>
      <p:bldP spid="1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886200" y="1219200"/>
            <a:ext cx="4871408" cy="4419600"/>
            <a:chOff x="4365171" y="1698171"/>
            <a:chExt cx="3815537" cy="3461658"/>
          </a:xfrm>
        </p:grpSpPr>
        <p:sp>
          <p:nvSpPr>
            <p:cNvPr id="3" name="椭圆 2"/>
            <p:cNvSpPr/>
            <p:nvPr/>
          </p:nvSpPr>
          <p:spPr>
            <a:xfrm>
              <a:off x="4365171" y="1698171"/>
              <a:ext cx="3461658" cy="346165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6792685" y="3346450"/>
              <a:ext cx="1028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5255929" y="3743995"/>
              <a:ext cx="2924779" cy="6637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 Summarize</a:t>
              </a:r>
              <a:endPara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  <a:p>
              <a:pPr>
                <a:lnSpc>
                  <a:spcPct val="120000"/>
                </a:lnSpc>
                <a:defRPr/>
              </a:pPr>
              <a:endPara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702628" y="3226526"/>
              <a:ext cx="2090057" cy="4376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702628" y="3266587"/>
              <a:ext cx="2090057" cy="3616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总结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612490" y="2388274"/>
              <a:ext cx="1038511" cy="86783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33B048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06</a:t>
              </a:r>
              <a:endPara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33B048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651001" y="4523457"/>
              <a:ext cx="889997" cy="128815"/>
              <a:chOff x="5701303" y="5663148"/>
              <a:chExt cx="889997" cy="128815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5701303" y="5663148"/>
                <a:ext cx="128815" cy="1288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955030" y="5663148"/>
                <a:ext cx="128815" cy="1288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6208757" y="5663148"/>
                <a:ext cx="128815" cy="12881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462485" y="5663148"/>
                <a:ext cx="128815" cy="12881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3830" y="1613535"/>
            <a:ext cx="6092190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altLang="en-US"/>
              <a:t>通过这个项目，我学到了如何使用Java编写一个简单的坦克游戏。在编程过程中，我学会了如何使用Swing来创建GUI界面，以及如何使用多线程实现坦克和子弹的动态效果。我还学会了如何处理键盘事件，使得玩家可以通过按键控制坦克的移动和发射子弹。这个项目让我更好地理解了面向对象的编程思想，如封装、继承和多态的运用。通过不断调试和修改代码，我提高了自己的调试和解决问题的能力。这个项目让我更加熟悉Java语言和常用的编程工具，为我今后的编程之路奠定了坚实的基础。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49087" y="344656"/>
            <a:ext cx="4885993" cy="1298856"/>
            <a:chOff x="5402407" y="1247256"/>
            <a:chExt cx="4885993" cy="1298856"/>
          </a:xfrm>
        </p:grpSpPr>
        <p:sp>
          <p:nvSpPr>
            <p:cNvPr id="7" name="文本框 6"/>
            <p:cNvSpPr txBox="1"/>
            <p:nvPr/>
          </p:nvSpPr>
          <p:spPr>
            <a:xfrm>
              <a:off x="5402407" y="1247256"/>
              <a:ext cx="3295317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编程体会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402408" y="1693506"/>
              <a:ext cx="4885992" cy="85260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 Summarize</a:t>
              </a:r>
              <a:endPara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  <a:p>
              <a:pPr>
                <a:lnSpc>
                  <a:spcPct val="120000"/>
                </a:lnSpc>
                <a:defRPr/>
              </a:pPr>
              <a:endPara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1800000">
            <a:off x="8000623" y="3205479"/>
            <a:ext cx="2208183" cy="1142621"/>
          </a:xfrm>
          <a:custGeom>
            <a:avLst/>
            <a:gdLst>
              <a:gd name="connsiteX0" fmla="*/ 0 w 3132217"/>
              <a:gd name="connsiteY0" fmla="*/ 0 h 1129860"/>
              <a:gd name="connsiteX1" fmla="*/ 3132217 w 3132217"/>
              <a:gd name="connsiteY1" fmla="*/ 0 h 1129860"/>
              <a:gd name="connsiteX2" fmla="*/ 3132217 w 3132217"/>
              <a:gd name="connsiteY2" fmla="*/ 1129860 h 1129860"/>
              <a:gd name="connsiteX3" fmla="*/ 0 w 3132217"/>
              <a:gd name="connsiteY3" fmla="*/ 1129860 h 1129860"/>
              <a:gd name="connsiteX4" fmla="*/ 0 w 3132217"/>
              <a:gd name="connsiteY4" fmla="*/ 0 h 1129860"/>
              <a:gd name="connsiteX0-1" fmla="*/ 0 w 3132217"/>
              <a:gd name="connsiteY0-2" fmla="*/ 3225 h 1133085"/>
              <a:gd name="connsiteX1-3" fmla="*/ 1226711 w 3132217"/>
              <a:gd name="connsiteY1-4" fmla="*/ 0 h 1133085"/>
              <a:gd name="connsiteX2-5" fmla="*/ 3132217 w 3132217"/>
              <a:gd name="connsiteY2-6" fmla="*/ 3225 h 1133085"/>
              <a:gd name="connsiteX3-7" fmla="*/ 3132217 w 3132217"/>
              <a:gd name="connsiteY3-8" fmla="*/ 1133085 h 1133085"/>
              <a:gd name="connsiteX4-9" fmla="*/ 0 w 3132217"/>
              <a:gd name="connsiteY4-10" fmla="*/ 1133085 h 1133085"/>
              <a:gd name="connsiteX5" fmla="*/ 0 w 3132217"/>
              <a:gd name="connsiteY5" fmla="*/ 3225 h 1133085"/>
              <a:gd name="connsiteX0-11" fmla="*/ 0 w 3132217"/>
              <a:gd name="connsiteY0-12" fmla="*/ 3225 h 1142621"/>
              <a:gd name="connsiteX1-13" fmla="*/ 1226711 w 3132217"/>
              <a:gd name="connsiteY1-14" fmla="*/ 0 h 1142621"/>
              <a:gd name="connsiteX2-15" fmla="*/ 3132217 w 3132217"/>
              <a:gd name="connsiteY2-16" fmla="*/ 3225 h 1142621"/>
              <a:gd name="connsiteX3-17" fmla="*/ 3132217 w 3132217"/>
              <a:gd name="connsiteY3-18" fmla="*/ 1133085 h 1142621"/>
              <a:gd name="connsiteX4-19" fmla="*/ 924034 w 3132217"/>
              <a:gd name="connsiteY4-20" fmla="*/ 1142621 h 1142621"/>
              <a:gd name="connsiteX5-21" fmla="*/ 0 w 3132217"/>
              <a:gd name="connsiteY5-22" fmla="*/ 1133085 h 1142621"/>
              <a:gd name="connsiteX6" fmla="*/ 0 w 3132217"/>
              <a:gd name="connsiteY6" fmla="*/ 3225 h 1142621"/>
              <a:gd name="connsiteX0-23" fmla="*/ 0 w 3132217"/>
              <a:gd name="connsiteY0-24" fmla="*/ 3225 h 1142621"/>
              <a:gd name="connsiteX1-25" fmla="*/ 1226711 w 3132217"/>
              <a:gd name="connsiteY1-26" fmla="*/ 0 h 1142621"/>
              <a:gd name="connsiteX2-27" fmla="*/ 3132217 w 3132217"/>
              <a:gd name="connsiteY2-28" fmla="*/ 3225 h 1142621"/>
              <a:gd name="connsiteX3-29" fmla="*/ 3132217 w 3132217"/>
              <a:gd name="connsiteY3-30" fmla="*/ 1133085 h 1142621"/>
              <a:gd name="connsiteX4-31" fmla="*/ 924034 w 3132217"/>
              <a:gd name="connsiteY4-32" fmla="*/ 1142621 h 1142621"/>
              <a:gd name="connsiteX5-33" fmla="*/ 0 w 3132217"/>
              <a:gd name="connsiteY5-34" fmla="*/ 3225 h 1142621"/>
              <a:gd name="connsiteX0-35" fmla="*/ 0 w 2208183"/>
              <a:gd name="connsiteY0-36" fmla="*/ 1142621 h 1142621"/>
              <a:gd name="connsiteX1-37" fmla="*/ 302677 w 2208183"/>
              <a:gd name="connsiteY1-38" fmla="*/ 0 h 1142621"/>
              <a:gd name="connsiteX2-39" fmla="*/ 2208183 w 2208183"/>
              <a:gd name="connsiteY2-40" fmla="*/ 3225 h 1142621"/>
              <a:gd name="connsiteX3-41" fmla="*/ 2208183 w 2208183"/>
              <a:gd name="connsiteY3-42" fmla="*/ 1133085 h 1142621"/>
              <a:gd name="connsiteX4-43" fmla="*/ 0 w 2208183"/>
              <a:gd name="connsiteY4-44" fmla="*/ 1142621 h 11426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8183" h="1142621">
                <a:moveTo>
                  <a:pt x="0" y="1142621"/>
                </a:moveTo>
                <a:lnTo>
                  <a:pt x="302677" y="0"/>
                </a:lnTo>
                <a:lnTo>
                  <a:pt x="2208183" y="3225"/>
                </a:lnTo>
                <a:lnTo>
                  <a:pt x="2208183" y="1133085"/>
                </a:lnTo>
                <a:lnTo>
                  <a:pt x="0" y="1142621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2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90686" y="2834211"/>
            <a:ext cx="4296228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54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THANK </a:t>
            </a:r>
            <a:r>
              <a:rPr lang="en-US" altLang="zh-CN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YOU</a:t>
            </a:r>
            <a:endParaRPr lang="zh-CN" altLang="en-US" sz="5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772400" y="2874962"/>
            <a:ext cx="947096" cy="841828"/>
            <a:chOff x="7772400" y="3368449"/>
            <a:chExt cx="947096" cy="841828"/>
          </a:xfrm>
        </p:grpSpPr>
        <p:sp>
          <p:nvSpPr>
            <p:cNvPr id="2" name="矩形 1"/>
            <p:cNvSpPr/>
            <p:nvPr/>
          </p:nvSpPr>
          <p:spPr>
            <a:xfrm>
              <a:off x="7859485" y="3368449"/>
              <a:ext cx="841828" cy="8418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772400" y="3368449"/>
              <a:ext cx="947096" cy="43236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849087" y="344656"/>
            <a:ext cx="4885993" cy="716067"/>
            <a:chOff x="5402407" y="1247256"/>
            <a:chExt cx="4885993" cy="716067"/>
          </a:xfrm>
        </p:grpSpPr>
        <p:sp>
          <p:nvSpPr>
            <p:cNvPr id="53" name="文本框 52"/>
            <p:cNvSpPr txBox="1"/>
            <p:nvPr/>
          </p:nvSpPr>
          <p:spPr>
            <a:xfrm>
              <a:off x="5402407" y="1247256"/>
              <a:ext cx="3295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CONTENTS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5402408" y="1693506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7" name="文本框 56"/>
          <p:cNvSpPr txBox="1">
            <a:spLocks noChangeArrowheads="1"/>
          </p:cNvSpPr>
          <p:nvPr/>
        </p:nvSpPr>
        <p:spPr bwMode="auto">
          <a:xfrm>
            <a:off x="5219685" y="3516273"/>
            <a:ext cx="1825644" cy="810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65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CLICK TO </a:t>
            </a:r>
            <a:endParaRPr lang="en-US" altLang="zh-CN" sz="1465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ADD TITLE IN HERE</a:t>
            </a:r>
            <a:endParaRPr lang="zh-CN" altLang="en-US" sz="1600" b="1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4007324" y="2069044"/>
            <a:ext cx="4269710" cy="3687233"/>
            <a:chOff x="2926911" y="1304925"/>
            <a:chExt cx="3202282" cy="2765425"/>
          </a:xfrm>
        </p:grpSpPr>
        <p:grpSp>
          <p:nvGrpSpPr>
            <p:cNvPr id="59" name="组合 58"/>
            <p:cNvGrpSpPr/>
            <p:nvPr/>
          </p:nvGrpSpPr>
          <p:grpSpPr>
            <a:xfrm>
              <a:off x="3498850" y="1304925"/>
              <a:ext cx="876300" cy="876300"/>
              <a:chOff x="3327400" y="1304925"/>
              <a:chExt cx="876300" cy="876300"/>
            </a:xfrm>
          </p:grpSpPr>
          <p:grpSp>
            <p:nvGrpSpPr>
              <p:cNvPr id="85" name="组合 84"/>
              <p:cNvGrpSpPr/>
              <p:nvPr/>
            </p:nvGrpSpPr>
            <p:grpSpPr>
              <a:xfrm>
                <a:off x="3327400" y="1304925"/>
                <a:ext cx="876300" cy="876300"/>
                <a:chOff x="2613025" y="1343025"/>
                <a:chExt cx="876300" cy="876300"/>
              </a:xfrm>
            </p:grpSpPr>
            <p:sp>
              <p:nvSpPr>
                <p:cNvPr id="87" name="任意多边形 263"/>
                <p:cNvSpPr/>
                <p:nvPr/>
              </p:nvSpPr>
              <p:spPr>
                <a:xfrm>
                  <a:off x="2613025" y="1343025"/>
                  <a:ext cx="819150" cy="628650"/>
                </a:xfrm>
                <a:custGeom>
                  <a:avLst/>
                  <a:gdLst>
                    <a:gd name="connsiteX0" fmla="*/ 0 w 819150"/>
                    <a:gd name="connsiteY0" fmla="*/ 628650 h 628650"/>
                    <a:gd name="connsiteX1" fmla="*/ 190500 w 819150"/>
                    <a:gd name="connsiteY1" fmla="*/ 0 h 628650"/>
                    <a:gd name="connsiteX2" fmla="*/ 819150 w 819150"/>
                    <a:gd name="connsiteY2" fmla="*/ 152400 h 628650"/>
                    <a:gd name="connsiteX3" fmla="*/ 0 w 819150"/>
                    <a:gd name="connsiteY3" fmla="*/ 628650 h 628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9150" h="628650">
                      <a:moveTo>
                        <a:pt x="0" y="628650"/>
                      </a:moveTo>
                      <a:lnTo>
                        <a:pt x="190500" y="0"/>
                      </a:lnTo>
                      <a:lnTo>
                        <a:pt x="819150" y="1524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chemeClr val="tx2">
                    <a:alpha val="77000"/>
                  </a:schemeClr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2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微软雅黑 Light" panose="020B0502040204020203" pitchFamily="34" charset="-122"/>
                    <a:ea typeface="微软雅黑" panose="020B0503020204020204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88" name="任意多边形 264"/>
                <p:cNvSpPr/>
                <p:nvPr/>
              </p:nvSpPr>
              <p:spPr>
                <a:xfrm>
                  <a:off x="2676525" y="1597025"/>
                  <a:ext cx="812800" cy="622300"/>
                </a:xfrm>
                <a:custGeom>
                  <a:avLst/>
                  <a:gdLst>
                    <a:gd name="connsiteX0" fmla="*/ 0 w 812800"/>
                    <a:gd name="connsiteY0" fmla="*/ 463550 h 622300"/>
                    <a:gd name="connsiteX1" fmla="*/ 641350 w 812800"/>
                    <a:gd name="connsiteY1" fmla="*/ 622300 h 622300"/>
                    <a:gd name="connsiteX2" fmla="*/ 812800 w 812800"/>
                    <a:gd name="connsiteY2" fmla="*/ 0 h 622300"/>
                    <a:gd name="connsiteX3" fmla="*/ 660400 w 812800"/>
                    <a:gd name="connsiteY3" fmla="*/ 101600 h 622300"/>
                    <a:gd name="connsiteX4" fmla="*/ 615950 w 812800"/>
                    <a:gd name="connsiteY4" fmla="*/ 25400 h 622300"/>
                    <a:gd name="connsiteX5" fmla="*/ 158750 w 812800"/>
                    <a:gd name="connsiteY5" fmla="*/ 304800 h 622300"/>
                    <a:gd name="connsiteX6" fmla="*/ 177800 w 812800"/>
                    <a:gd name="connsiteY6" fmla="*/ 361950 h 622300"/>
                    <a:gd name="connsiteX7" fmla="*/ 0 w 812800"/>
                    <a:gd name="connsiteY7" fmla="*/ 463550 h 622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12800" h="622300">
                      <a:moveTo>
                        <a:pt x="0" y="463550"/>
                      </a:moveTo>
                      <a:lnTo>
                        <a:pt x="641350" y="622300"/>
                      </a:lnTo>
                      <a:lnTo>
                        <a:pt x="812800" y="0"/>
                      </a:lnTo>
                      <a:lnTo>
                        <a:pt x="660400" y="101600"/>
                      </a:lnTo>
                      <a:lnTo>
                        <a:pt x="615950" y="25400"/>
                      </a:lnTo>
                      <a:lnTo>
                        <a:pt x="158750" y="304800"/>
                      </a:lnTo>
                      <a:lnTo>
                        <a:pt x="177800" y="361950"/>
                      </a:lnTo>
                      <a:lnTo>
                        <a:pt x="0" y="46355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2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white"/>
                    </a:solidFill>
                    <a:latin typeface="微软雅黑 Light" panose="020B0502040204020203" pitchFamily="34" charset="-122"/>
                    <a:ea typeface="微软雅黑" panose="020B0503020204020204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sp>
            <p:nvSpPr>
              <p:cNvPr id="86" name="Freeform 5"/>
              <p:cNvSpPr>
                <a:spLocks noEditPoints="1"/>
              </p:cNvSpPr>
              <p:nvPr/>
            </p:nvSpPr>
            <p:spPr bwMode="auto">
              <a:xfrm>
                <a:off x="3556220" y="1456391"/>
                <a:ext cx="149321" cy="200025"/>
              </a:xfrm>
              <a:custGeom>
                <a:avLst/>
                <a:gdLst>
                  <a:gd name="T0" fmla="*/ 180 w 269"/>
                  <a:gd name="T1" fmla="*/ 320 h 361"/>
                  <a:gd name="T2" fmla="*/ 180 w 269"/>
                  <a:gd name="T3" fmla="*/ 328 h 361"/>
                  <a:gd name="T4" fmla="*/ 163 w 269"/>
                  <a:gd name="T5" fmla="*/ 354 h 361"/>
                  <a:gd name="T6" fmla="*/ 134 w 269"/>
                  <a:gd name="T7" fmla="*/ 361 h 361"/>
                  <a:gd name="T8" fmla="*/ 106 w 269"/>
                  <a:gd name="T9" fmla="*/ 355 h 361"/>
                  <a:gd name="T10" fmla="*/ 93 w 269"/>
                  <a:gd name="T11" fmla="*/ 343 h 361"/>
                  <a:gd name="T12" fmla="*/ 91 w 269"/>
                  <a:gd name="T13" fmla="*/ 326 h 361"/>
                  <a:gd name="T14" fmla="*/ 180 w 269"/>
                  <a:gd name="T15" fmla="*/ 316 h 361"/>
                  <a:gd name="T16" fmla="*/ 268 w 269"/>
                  <a:gd name="T17" fmla="*/ 122 h 361"/>
                  <a:gd name="T18" fmla="*/ 256 w 269"/>
                  <a:gd name="T19" fmla="*/ 187 h 361"/>
                  <a:gd name="T20" fmla="*/ 228 w 269"/>
                  <a:gd name="T21" fmla="*/ 226 h 361"/>
                  <a:gd name="T22" fmla="*/ 212 w 269"/>
                  <a:gd name="T23" fmla="*/ 239 h 361"/>
                  <a:gd name="T24" fmla="*/ 202 w 269"/>
                  <a:gd name="T25" fmla="*/ 244 h 361"/>
                  <a:gd name="T26" fmla="*/ 191 w 269"/>
                  <a:gd name="T27" fmla="*/ 262 h 361"/>
                  <a:gd name="T28" fmla="*/ 183 w 269"/>
                  <a:gd name="T29" fmla="*/ 283 h 361"/>
                  <a:gd name="T30" fmla="*/ 172 w 269"/>
                  <a:gd name="T31" fmla="*/ 293 h 361"/>
                  <a:gd name="T32" fmla="*/ 88 w 269"/>
                  <a:gd name="T33" fmla="*/ 289 h 361"/>
                  <a:gd name="T34" fmla="*/ 79 w 269"/>
                  <a:gd name="T35" fmla="*/ 272 h 361"/>
                  <a:gd name="T36" fmla="*/ 57 w 269"/>
                  <a:gd name="T37" fmla="*/ 243 h 361"/>
                  <a:gd name="T38" fmla="*/ 29 w 269"/>
                  <a:gd name="T39" fmla="*/ 215 h 361"/>
                  <a:gd name="T40" fmla="*/ 5 w 269"/>
                  <a:gd name="T41" fmla="*/ 167 h 361"/>
                  <a:gd name="T42" fmla="*/ 3 w 269"/>
                  <a:gd name="T43" fmla="*/ 102 h 361"/>
                  <a:gd name="T44" fmla="*/ 58 w 269"/>
                  <a:gd name="T45" fmla="*/ 22 h 361"/>
                  <a:gd name="T46" fmla="*/ 133 w 269"/>
                  <a:gd name="T47" fmla="*/ 0 h 361"/>
                  <a:gd name="T48" fmla="*/ 203 w 269"/>
                  <a:gd name="T49" fmla="*/ 19 h 361"/>
                  <a:gd name="T50" fmla="*/ 258 w 269"/>
                  <a:gd name="T51" fmla="*/ 81 h 361"/>
                  <a:gd name="T52" fmla="*/ 181 w 269"/>
                  <a:gd name="T53" fmla="*/ 59 h 361"/>
                  <a:gd name="T54" fmla="*/ 134 w 269"/>
                  <a:gd name="T55" fmla="*/ 46 h 361"/>
                  <a:gd name="T56" fmla="*/ 86 w 269"/>
                  <a:gd name="T57" fmla="*/ 60 h 361"/>
                  <a:gd name="T58" fmla="*/ 45 w 269"/>
                  <a:gd name="T59" fmla="*/ 138 h 361"/>
                  <a:gd name="T60" fmla="*/ 58 w 269"/>
                  <a:gd name="T61" fmla="*/ 177 h 361"/>
                  <a:gd name="T62" fmla="*/ 79 w 269"/>
                  <a:gd name="T63" fmla="*/ 202 h 361"/>
                  <a:gd name="T64" fmla="*/ 105 w 269"/>
                  <a:gd name="T65" fmla="*/ 236 h 361"/>
                  <a:gd name="T66" fmla="*/ 133 w 269"/>
                  <a:gd name="T67" fmla="*/ 251 h 361"/>
                  <a:gd name="T68" fmla="*/ 163 w 269"/>
                  <a:gd name="T69" fmla="*/ 234 h 361"/>
                  <a:gd name="T70" fmla="*/ 187 w 269"/>
                  <a:gd name="T71" fmla="*/ 202 h 361"/>
                  <a:gd name="T72" fmla="*/ 208 w 269"/>
                  <a:gd name="T73" fmla="*/ 180 h 361"/>
                  <a:gd name="T74" fmla="*/ 221 w 269"/>
                  <a:gd name="T75" fmla="*/ 154 h 361"/>
                  <a:gd name="T76" fmla="*/ 221 w 269"/>
                  <a:gd name="T77" fmla="*/ 154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9" h="361">
                    <a:moveTo>
                      <a:pt x="180" y="316"/>
                    </a:moveTo>
                    <a:cubicBezTo>
                      <a:pt x="180" y="320"/>
                      <a:pt x="180" y="320"/>
                      <a:pt x="180" y="320"/>
                    </a:cubicBezTo>
                    <a:cubicBezTo>
                      <a:pt x="180" y="321"/>
                      <a:pt x="180" y="322"/>
                      <a:pt x="180" y="324"/>
                    </a:cubicBezTo>
                    <a:cubicBezTo>
                      <a:pt x="180" y="325"/>
                      <a:pt x="180" y="326"/>
                      <a:pt x="180" y="328"/>
                    </a:cubicBezTo>
                    <a:cubicBezTo>
                      <a:pt x="180" y="332"/>
                      <a:pt x="179" y="337"/>
                      <a:pt x="176" y="343"/>
                    </a:cubicBezTo>
                    <a:cubicBezTo>
                      <a:pt x="174" y="348"/>
                      <a:pt x="170" y="352"/>
                      <a:pt x="163" y="354"/>
                    </a:cubicBezTo>
                    <a:cubicBezTo>
                      <a:pt x="161" y="355"/>
                      <a:pt x="157" y="357"/>
                      <a:pt x="153" y="359"/>
                    </a:cubicBezTo>
                    <a:cubicBezTo>
                      <a:pt x="149" y="360"/>
                      <a:pt x="143" y="361"/>
                      <a:pt x="134" y="361"/>
                    </a:cubicBezTo>
                    <a:cubicBezTo>
                      <a:pt x="127" y="361"/>
                      <a:pt x="121" y="360"/>
                      <a:pt x="117" y="359"/>
                    </a:cubicBezTo>
                    <a:cubicBezTo>
                      <a:pt x="112" y="357"/>
                      <a:pt x="108" y="356"/>
                      <a:pt x="106" y="355"/>
                    </a:cubicBezTo>
                    <a:cubicBezTo>
                      <a:pt x="102" y="355"/>
                      <a:pt x="100" y="353"/>
                      <a:pt x="98" y="351"/>
                    </a:cubicBezTo>
                    <a:cubicBezTo>
                      <a:pt x="96" y="349"/>
                      <a:pt x="94" y="346"/>
                      <a:pt x="93" y="343"/>
                    </a:cubicBezTo>
                    <a:cubicBezTo>
                      <a:pt x="92" y="340"/>
                      <a:pt x="91" y="337"/>
                      <a:pt x="91" y="334"/>
                    </a:cubicBezTo>
                    <a:cubicBezTo>
                      <a:pt x="91" y="331"/>
                      <a:pt x="91" y="329"/>
                      <a:pt x="91" y="326"/>
                    </a:cubicBezTo>
                    <a:cubicBezTo>
                      <a:pt x="91" y="315"/>
                      <a:pt x="91" y="315"/>
                      <a:pt x="91" y="315"/>
                    </a:cubicBezTo>
                    <a:lnTo>
                      <a:pt x="180" y="316"/>
                    </a:lnTo>
                    <a:close/>
                    <a:moveTo>
                      <a:pt x="258" y="81"/>
                    </a:moveTo>
                    <a:cubicBezTo>
                      <a:pt x="264" y="96"/>
                      <a:pt x="267" y="110"/>
                      <a:pt x="268" y="122"/>
                    </a:cubicBezTo>
                    <a:cubicBezTo>
                      <a:pt x="269" y="135"/>
                      <a:pt x="269" y="147"/>
                      <a:pt x="266" y="158"/>
                    </a:cubicBezTo>
                    <a:cubicBezTo>
                      <a:pt x="264" y="169"/>
                      <a:pt x="260" y="179"/>
                      <a:pt x="256" y="187"/>
                    </a:cubicBezTo>
                    <a:cubicBezTo>
                      <a:pt x="251" y="196"/>
                      <a:pt x="247" y="203"/>
                      <a:pt x="242" y="210"/>
                    </a:cubicBezTo>
                    <a:cubicBezTo>
                      <a:pt x="237" y="216"/>
                      <a:pt x="232" y="222"/>
                      <a:pt x="228" y="226"/>
                    </a:cubicBezTo>
                    <a:cubicBezTo>
                      <a:pt x="224" y="230"/>
                      <a:pt x="221" y="233"/>
                      <a:pt x="219" y="234"/>
                    </a:cubicBezTo>
                    <a:cubicBezTo>
                      <a:pt x="217" y="236"/>
                      <a:pt x="214" y="238"/>
                      <a:pt x="212" y="239"/>
                    </a:cubicBezTo>
                    <a:cubicBezTo>
                      <a:pt x="210" y="240"/>
                      <a:pt x="208" y="241"/>
                      <a:pt x="207" y="242"/>
                    </a:cubicBezTo>
                    <a:cubicBezTo>
                      <a:pt x="205" y="243"/>
                      <a:pt x="204" y="243"/>
                      <a:pt x="202" y="244"/>
                    </a:cubicBezTo>
                    <a:cubicBezTo>
                      <a:pt x="201" y="245"/>
                      <a:pt x="200" y="247"/>
                      <a:pt x="198" y="249"/>
                    </a:cubicBezTo>
                    <a:cubicBezTo>
                      <a:pt x="195" y="254"/>
                      <a:pt x="193" y="258"/>
                      <a:pt x="191" y="262"/>
                    </a:cubicBezTo>
                    <a:cubicBezTo>
                      <a:pt x="189" y="267"/>
                      <a:pt x="188" y="271"/>
                      <a:pt x="187" y="275"/>
                    </a:cubicBezTo>
                    <a:cubicBezTo>
                      <a:pt x="185" y="278"/>
                      <a:pt x="184" y="281"/>
                      <a:pt x="183" y="283"/>
                    </a:cubicBezTo>
                    <a:cubicBezTo>
                      <a:pt x="181" y="285"/>
                      <a:pt x="180" y="287"/>
                      <a:pt x="178" y="289"/>
                    </a:cubicBezTo>
                    <a:cubicBezTo>
                      <a:pt x="176" y="291"/>
                      <a:pt x="174" y="292"/>
                      <a:pt x="172" y="293"/>
                    </a:cubicBezTo>
                    <a:cubicBezTo>
                      <a:pt x="93" y="293"/>
                      <a:pt x="93" y="293"/>
                      <a:pt x="93" y="293"/>
                    </a:cubicBezTo>
                    <a:cubicBezTo>
                      <a:pt x="92" y="292"/>
                      <a:pt x="90" y="291"/>
                      <a:pt x="88" y="289"/>
                    </a:cubicBezTo>
                    <a:cubicBezTo>
                      <a:pt x="86" y="287"/>
                      <a:pt x="85" y="285"/>
                      <a:pt x="83" y="282"/>
                    </a:cubicBezTo>
                    <a:cubicBezTo>
                      <a:pt x="81" y="280"/>
                      <a:pt x="80" y="276"/>
                      <a:pt x="79" y="272"/>
                    </a:cubicBezTo>
                    <a:cubicBezTo>
                      <a:pt x="76" y="265"/>
                      <a:pt x="73" y="260"/>
                      <a:pt x="70" y="256"/>
                    </a:cubicBezTo>
                    <a:cubicBezTo>
                      <a:pt x="66" y="251"/>
                      <a:pt x="62" y="247"/>
                      <a:pt x="57" y="243"/>
                    </a:cubicBezTo>
                    <a:cubicBezTo>
                      <a:pt x="53" y="240"/>
                      <a:pt x="48" y="237"/>
                      <a:pt x="43" y="232"/>
                    </a:cubicBezTo>
                    <a:cubicBezTo>
                      <a:pt x="39" y="227"/>
                      <a:pt x="34" y="221"/>
                      <a:pt x="29" y="215"/>
                    </a:cubicBezTo>
                    <a:cubicBezTo>
                      <a:pt x="24" y="208"/>
                      <a:pt x="20" y="201"/>
                      <a:pt x="15" y="193"/>
                    </a:cubicBezTo>
                    <a:cubicBezTo>
                      <a:pt x="11" y="185"/>
                      <a:pt x="8" y="176"/>
                      <a:pt x="5" y="167"/>
                    </a:cubicBezTo>
                    <a:cubicBezTo>
                      <a:pt x="2" y="157"/>
                      <a:pt x="1" y="147"/>
                      <a:pt x="0" y="136"/>
                    </a:cubicBezTo>
                    <a:cubicBezTo>
                      <a:pt x="0" y="125"/>
                      <a:pt x="1" y="114"/>
                      <a:pt x="3" y="102"/>
                    </a:cubicBezTo>
                    <a:cubicBezTo>
                      <a:pt x="8" y="83"/>
                      <a:pt x="15" y="67"/>
                      <a:pt x="25" y="54"/>
                    </a:cubicBezTo>
                    <a:cubicBezTo>
                      <a:pt x="35" y="41"/>
                      <a:pt x="46" y="30"/>
                      <a:pt x="58" y="22"/>
                    </a:cubicBezTo>
                    <a:cubicBezTo>
                      <a:pt x="71" y="15"/>
                      <a:pt x="84" y="9"/>
                      <a:pt x="97" y="5"/>
                    </a:cubicBezTo>
                    <a:cubicBezTo>
                      <a:pt x="110" y="2"/>
                      <a:pt x="122" y="0"/>
                      <a:pt x="133" y="0"/>
                    </a:cubicBezTo>
                    <a:cubicBezTo>
                      <a:pt x="144" y="0"/>
                      <a:pt x="156" y="2"/>
                      <a:pt x="168" y="5"/>
                    </a:cubicBezTo>
                    <a:cubicBezTo>
                      <a:pt x="180" y="8"/>
                      <a:pt x="192" y="13"/>
                      <a:pt x="203" y="19"/>
                    </a:cubicBezTo>
                    <a:cubicBezTo>
                      <a:pt x="215" y="26"/>
                      <a:pt x="225" y="34"/>
                      <a:pt x="234" y="45"/>
                    </a:cubicBezTo>
                    <a:cubicBezTo>
                      <a:pt x="244" y="55"/>
                      <a:pt x="252" y="67"/>
                      <a:pt x="258" y="81"/>
                    </a:cubicBezTo>
                    <a:close/>
                    <a:moveTo>
                      <a:pt x="221" y="154"/>
                    </a:moveTo>
                    <a:cubicBezTo>
                      <a:pt x="232" y="113"/>
                      <a:pt x="218" y="81"/>
                      <a:pt x="181" y="59"/>
                    </a:cubicBezTo>
                    <a:cubicBezTo>
                      <a:pt x="175" y="55"/>
                      <a:pt x="168" y="52"/>
                      <a:pt x="160" y="50"/>
                    </a:cubicBezTo>
                    <a:cubicBezTo>
                      <a:pt x="151" y="48"/>
                      <a:pt x="143" y="46"/>
                      <a:pt x="134" y="46"/>
                    </a:cubicBezTo>
                    <a:cubicBezTo>
                      <a:pt x="126" y="46"/>
                      <a:pt x="117" y="48"/>
                      <a:pt x="109" y="50"/>
                    </a:cubicBezTo>
                    <a:cubicBezTo>
                      <a:pt x="100" y="52"/>
                      <a:pt x="93" y="55"/>
                      <a:pt x="86" y="60"/>
                    </a:cubicBezTo>
                    <a:cubicBezTo>
                      <a:pt x="70" y="71"/>
                      <a:pt x="59" y="83"/>
                      <a:pt x="53" y="96"/>
                    </a:cubicBezTo>
                    <a:cubicBezTo>
                      <a:pt x="47" y="109"/>
                      <a:pt x="45" y="123"/>
                      <a:pt x="45" y="138"/>
                    </a:cubicBezTo>
                    <a:cubicBezTo>
                      <a:pt x="45" y="146"/>
                      <a:pt x="47" y="153"/>
                      <a:pt x="49" y="160"/>
                    </a:cubicBezTo>
                    <a:cubicBezTo>
                      <a:pt x="52" y="166"/>
                      <a:pt x="55" y="172"/>
                      <a:pt x="58" y="177"/>
                    </a:cubicBezTo>
                    <a:cubicBezTo>
                      <a:pt x="62" y="183"/>
                      <a:pt x="65" y="187"/>
                      <a:pt x="69" y="191"/>
                    </a:cubicBezTo>
                    <a:cubicBezTo>
                      <a:pt x="73" y="195"/>
                      <a:pt x="76" y="199"/>
                      <a:pt x="79" y="202"/>
                    </a:cubicBezTo>
                    <a:cubicBezTo>
                      <a:pt x="85" y="208"/>
                      <a:pt x="90" y="213"/>
                      <a:pt x="95" y="218"/>
                    </a:cubicBezTo>
                    <a:cubicBezTo>
                      <a:pt x="99" y="223"/>
                      <a:pt x="103" y="229"/>
                      <a:pt x="105" y="236"/>
                    </a:cubicBezTo>
                    <a:cubicBezTo>
                      <a:pt x="108" y="243"/>
                      <a:pt x="112" y="247"/>
                      <a:pt x="118" y="248"/>
                    </a:cubicBezTo>
                    <a:cubicBezTo>
                      <a:pt x="123" y="250"/>
                      <a:pt x="128" y="251"/>
                      <a:pt x="133" y="251"/>
                    </a:cubicBezTo>
                    <a:cubicBezTo>
                      <a:pt x="139" y="251"/>
                      <a:pt x="145" y="249"/>
                      <a:pt x="151" y="247"/>
                    </a:cubicBezTo>
                    <a:cubicBezTo>
                      <a:pt x="157" y="244"/>
                      <a:pt x="161" y="240"/>
                      <a:pt x="163" y="234"/>
                    </a:cubicBezTo>
                    <a:cubicBezTo>
                      <a:pt x="165" y="231"/>
                      <a:pt x="167" y="227"/>
                      <a:pt x="171" y="222"/>
                    </a:cubicBezTo>
                    <a:cubicBezTo>
                      <a:pt x="174" y="217"/>
                      <a:pt x="180" y="210"/>
                      <a:pt x="187" y="202"/>
                    </a:cubicBezTo>
                    <a:cubicBezTo>
                      <a:pt x="191" y="197"/>
                      <a:pt x="195" y="193"/>
                      <a:pt x="198" y="190"/>
                    </a:cubicBezTo>
                    <a:cubicBezTo>
                      <a:pt x="202" y="187"/>
                      <a:pt x="205" y="183"/>
                      <a:pt x="208" y="180"/>
                    </a:cubicBezTo>
                    <a:cubicBezTo>
                      <a:pt x="211" y="176"/>
                      <a:pt x="214" y="173"/>
                      <a:pt x="216" y="169"/>
                    </a:cubicBezTo>
                    <a:cubicBezTo>
                      <a:pt x="218" y="165"/>
                      <a:pt x="220" y="160"/>
                      <a:pt x="221" y="154"/>
                    </a:cubicBezTo>
                    <a:close/>
                    <a:moveTo>
                      <a:pt x="221" y="154"/>
                    </a:moveTo>
                    <a:cubicBezTo>
                      <a:pt x="221" y="154"/>
                      <a:pt x="221" y="154"/>
                      <a:pt x="221" y="15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4651375" y="1304925"/>
              <a:ext cx="876300" cy="876300"/>
              <a:chOff x="4479925" y="1304925"/>
              <a:chExt cx="876300" cy="876300"/>
            </a:xfrm>
          </p:grpSpPr>
          <p:grpSp>
            <p:nvGrpSpPr>
              <p:cNvPr id="81" name="组合 80"/>
              <p:cNvGrpSpPr/>
              <p:nvPr/>
            </p:nvGrpSpPr>
            <p:grpSpPr>
              <a:xfrm rot="3600000">
                <a:off x="4479925" y="1304925"/>
                <a:ext cx="876300" cy="876300"/>
                <a:chOff x="2613025" y="1343025"/>
                <a:chExt cx="876300" cy="876300"/>
              </a:xfrm>
            </p:grpSpPr>
            <p:sp>
              <p:nvSpPr>
                <p:cNvPr id="83" name="任意多边形 259"/>
                <p:cNvSpPr/>
                <p:nvPr/>
              </p:nvSpPr>
              <p:spPr>
                <a:xfrm>
                  <a:off x="2613025" y="1343025"/>
                  <a:ext cx="819150" cy="628650"/>
                </a:xfrm>
                <a:custGeom>
                  <a:avLst/>
                  <a:gdLst>
                    <a:gd name="connsiteX0" fmla="*/ 0 w 819150"/>
                    <a:gd name="connsiteY0" fmla="*/ 628650 h 628650"/>
                    <a:gd name="connsiteX1" fmla="*/ 190500 w 819150"/>
                    <a:gd name="connsiteY1" fmla="*/ 0 h 628650"/>
                    <a:gd name="connsiteX2" fmla="*/ 819150 w 819150"/>
                    <a:gd name="connsiteY2" fmla="*/ 152400 h 628650"/>
                    <a:gd name="connsiteX3" fmla="*/ 0 w 819150"/>
                    <a:gd name="connsiteY3" fmla="*/ 628650 h 628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9150" h="628650">
                      <a:moveTo>
                        <a:pt x="0" y="628650"/>
                      </a:moveTo>
                      <a:lnTo>
                        <a:pt x="190500" y="0"/>
                      </a:lnTo>
                      <a:lnTo>
                        <a:pt x="819150" y="1524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chemeClr val="tx2">
                    <a:alpha val="77000"/>
                  </a:schemeClr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2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微软雅黑 Light" panose="020B0502040204020203" pitchFamily="34" charset="-122"/>
                    <a:ea typeface="微软雅黑" panose="020B0503020204020204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84" name="任意多边形 260"/>
                <p:cNvSpPr/>
                <p:nvPr/>
              </p:nvSpPr>
              <p:spPr>
                <a:xfrm>
                  <a:off x="2676525" y="1597025"/>
                  <a:ext cx="812800" cy="622300"/>
                </a:xfrm>
                <a:custGeom>
                  <a:avLst/>
                  <a:gdLst>
                    <a:gd name="connsiteX0" fmla="*/ 0 w 812800"/>
                    <a:gd name="connsiteY0" fmla="*/ 463550 h 622300"/>
                    <a:gd name="connsiteX1" fmla="*/ 641350 w 812800"/>
                    <a:gd name="connsiteY1" fmla="*/ 622300 h 622300"/>
                    <a:gd name="connsiteX2" fmla="*/ 812800 w 812800"/>
                    <a:gd name="connsiteY2" fmla="*/ 0 h 622300"/>
                    <a:gd name="connsiteX3" fmla="*/ 660400 w 812800"/>
                    <a:gd name="connsiteY3" fmla="*/ 101600 h 622300"/>
                    <a:gd name="connsiteX4" fmla="*/ 615950 w 812800"/>
                    <a:gd name="connsiteY4" fmla="*/ 25400 h 622300"/>
                    <a:gd name="connsiteX5" fmla="*/ 158750 w 812800"/>
                    <a:gd name="connsiteY5" fmla="*/ 304800 h 622300"/>
                    <a:gd name="connsiteX6" fmla="*/ 177800 w 812800"/>
                    <a:gd name="connsiteY6" fmla="*/ 361950 h 622300"/>
                    <a:gd name="connsiteX7" fmla="*/ 0 w 812800"/>
                    <a:gd name="connsiteY7" fmla="*/ 463550 h 622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12800" h="622300">
                      <a:moveTo>
                        <a:pt x="0" y="463550"/>
                      </a:moveTo>
                      <a:lnTo>
                        <a:pt x="641350" y="622300"/>
                      </a:lnTo>
                      <a:lnTo>
                        <a:pt x="812800" y="0"/>
                      </a:lnTo>
                      <a:lnTo>
                        <a:pt x="660400" y="101600"/>
                      </a:lnTo>
                      <a:lnTo>
                        <a:pt x="615950" y="25400"/>
                      </a:lnTo>
                      <a:lnTo>
                        <a:pt x="158750" y="304800"/>
                      </a:lnTo>
                      <a:lnTo>
                        <a:pt x="177800" y="361950"/>
                      </a:lnTo>
                      <a:lnTo>
                        <a:pt x="0" y="46355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2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white"/>
                    </a:solidFill>
                    <a:latin typeface="微软雅黑 Light" panose="020B0502040204020203" pitchFamily="34" charset="-122"/>
                    <a:ea typeface="微软雅黑" panose="020B0503020204020204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sp>
            <p:nvSpPr>
              <p:cNvPr id="82" name="Freeform 9"/>
              <p:cNvSpPr>
                <a:spLocks noEditPoints="1"/>
              </p:cNvSpPr>
              <p:nvPr/>
            </p:nvSpPr>
            <p:spPr bwMode="auto">
              <a:xfrm>
                <a:off x="4980524" y="1477491"/>
                <a:ext cx="160850" cy="153666"/>
              </a:xfrm>
              <a:custGeom>
                <a:avLst/>
                <a:gdLst>
                  <a:gd name="T0" fmla="*/ 257 w 345"/>
                  <a:gd name="T1" fmla="*/ 155 h 330"/>
                  <a:gd name="T2" fmla="*/ 173 w 345"/>
                  <a:gd name="T3" fmla="*/ 243 h 330"/>
                  <a:gd name="T4" fmla="*/ 89 w 345"/>
                  <a:gd name="T5" fmla="*/ 155 h 330"/>
                  <a:gd name="T6" fmla="*/ 76 w 345"/>
                  <a:gd name="T7" fmla="*/ 140 h 330"/>
                  <a:gd name="T8" fmla="*/ 76 w 345"/>
                  <a:gd name="T9" fmla="*/ 103 h 330"/>
                  <a:gd name="T10" fmla="*/ 89 w 345"/>
                  <a:gd name="T11" fmla="*/ 90 h 330"/>
                  <a:gd name="T12" fmla="*/ 89 w 345"/>
                  <a:gd name="T13" fmla="*/ 90 h 330"/>
                  <a:gd name="T14" fmla="*/ 89 w 345"/>
                  <a:gd name="T15" fmla="*/ 90 h 330"/>
                  <a:gd name="T16" fmla="*/ 87 w 345"/>
                  <a:gd name="T17" fmla="*/ 62 h 330"/>
                  <a:gd name="T18" fmla="*/ 103 w 345"/>
                  <a:gd name="T19" fmla="*/ 50 h 330"/>
                  <a:gd name="T20" fmla="*/ 115 w 345"/>
                  <a:gd name="T21" fmla="*/ 2 h 330"/>
                  <a:gd name="T22" fmla="*/ 170 w 345"/>
                  <a:gd name="T23" fmla="*/ 11 h 330"/>
                  <a:gd name="T24" fmla="*/ 228 w 345"/>
                  <a:gd name="T25" fmla="*/ 19 h 330"/>
                  <a:gd name="T26" fmla="*/ 244 w 345"/>
                  <a:gd name="T27" fmla="*/ 43 h 330"/>
                  <a:gd name="T28" fmla="*/ 262 w 345"/>
                  <a:gd name="T29" fmla="*/ 50 h 330"/>
                  <a:gd name="T30" fmla="*/ 257 w 345"/>
                  <a:gd name="T31" fmla="*/ 90 h 330"/>
                  <a:gd name="T32" fmla="*/ 256 w 345"/>
                  <a:gd name="T33" fmla="*/ 90 h 330"/>
                  <a:gd name="T34" fmla="*/ 257 w 345"/>
                  <a:gd name="T35" fmla="*/ 90 h 330"/>
                  <a:gd name="T36" fmla="*/ 270 w 345"/>
                  <a:gd name="T37" fmla="*/ 103 h 330"/>
                  <a:gd name="T38" fmla="*/ 270 w 345"/>
                  <a:gd name="T39" fmla="*/ 140 h 330"/>
                  <a:gd name="T40" fmla="*/ 257 w 345"/>
                  <a:gd name="T41" fmla="*/ 155 h 330"/>
                  <a:gd name="T42" fmla="*/ 195 w 345"/>
                  <a:gd name="T43" fmla="*/ 330 h 330"/>
                  <a:gd name="T44" fmla="*/ 195 w 345"/>
                  <a:gd name="T45" fmla="*/ 308 h 330"/>
                  <a:gd name="T46" fmla="*/ 173 w 345"/>
                  <a:gd name="T47" fmla="*/ 276 h 330"/>
                  <a:gd name="T48" fmla="*/ 151 w 345"/>
                  <a:gd name="T49" fmla="*/ 308 h 330"/>
                  <a:gd name="T50" fmla="*/ 151 w 345"/>
                  <a:gd name="T51" fmla="*/ 330 h 330"/>
                  <a:gd name="T52" fmla="*/ 0 w 345"/>
                  <a:gd name="T53" fmla="*/ 330 h 330"/>
                  <a:gd name="T54" fmla="*/ 65 w 345"/>
                  <a:gd name="T55" fmla="*/ 243 h 330"/>
                  <a:gd name="T56" fmla="*/ 151 w 345"/>
                  <a:gd name="T57" fmla="*/ 243 h 330"/>
                  <a:gd name="T58" fmla="*/ 162 w 345"/>
                  <a:gd name="T59" fmla="*/ 243 h 330"/>
                  <a:gd name="T60" fmla="*/ 151 w 345"/>
                  <a:gd name="T61" fmla="*/ 254 h 330"/>
                  <a:gd name="T62" fmla="*/ 162 w 345"/>
                  <a:gd name="T63" fmla="*/ 265 h 330"/>
                  <a:gd name="T64" fmla="*/ 184 w 345"/>
                  <a:gd name="T65" fmla="*/ 265 h 330"/>
                  <a:gd name="T66" fmla="*/ 195 w 345"/>
                  <a:gd name="T67" fmla="*/ 254 h 330"/>
                  <a:gd name="T68" fmla="*/ 184 w 345"/>
                  <a:gd name="T69" fmla="*/ 243 h 330"/>
                  <a:gd name="T70" fmla="*/ 195 w 345"/>
                  <a:gd name="T71" fmla="*/ 243 h 330"/>
                  <a:gd name="T72" fmla="*/ 281 w 345"/>
                  <a:gd name="T73" fmla="*/ 243 h 330"/>
                  <a:gd name="T74" fmla="*/ 345 w 345"/>
                  <a:gd name="T75" fmla="*/ 330 h 330"/>
                  <a:gd name="T76" fmla="*/ 195 w 345"/>
                  <a:gd name="T77" fmla="*/ 330 h 330"/>
                  <a:gd name="T78" fmla="*/ 195 w 345"/>
                  <a:gd name="T79" fmla="*/ 330 h 330"/>
                  <a:gd name="T80" fmla="*/ 195 w 345"/>
                  <a:gd name="T8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5" h="330">
                    <a:moveTo>
                      <a:pt x="257" y="155"/>
                    </a:moveTo>
                    <a:cubicBezTo>
                      <a:pt x="247" y="198"/>
                      <a:pt x="210" y="243"/>
                      <a:pt x="173" y="243"/>
                    </a:cubicBezTo>
                    <a:cubicBezTo>
                      <a:pt x="136" y="243"/>
                      <a:pt x="99" y="198"/>
                      <a:pt x="89" y="155"/>
                    </a:cubicBezTo>
                    <a:cubicBezTo>
                      <a:pt x="81" y="153"/>
                      <a:pt x="76" y="150"/>
                      <a:pt x="76" y="140"/>
                    </a:cubicBezTo>
                    <a:cubicBezTo>
                      <a:pt x="76" y="103"/>
                      <a:pt x="76" y="103"/>
                      <a:pt x="76" y="103"/>
                    </a:cubicBezTo>
                    <a:cubicBezTo>
                      <a:pt x="76" y="94"/>
                      <a:pt x="81" y="91"/>
                      <a:pt x="89" y="90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89" y="90"/>
                      <a:pt x="83" y="67"/>
                      <a:pt x="87" y="62"/>
                    </a:cubicBezTo>
                    <a:cubicBezTo>
                      <a:pt x="91" y="57"/>
                      <a:pt x="101" y="56"/>
                      <a:pt x="103" y="50"/>
                    </a:cubicBezTo>
                    <a:cubicBezTo>
                      <a:pt x="105" y="45"/>
                      <a:pt x="108" y="3"/>
                      <a:pt x="115" y="2"/>
                    </a:cubicBezTo>
                    <a:cubicBezTo>
                      <a:pt x="123" y="0"/>
                      <a:pt x="159" y="10"/>
                      <a:pt x="170" y="11"/>
                    </a:cubicBezTo>
                    <a:cubicBezTo>
                      <a:pt x="181" y="13"/>
                      <a:pt x="222" y="15"/>
                      <a:pt x="228" y="19"/>
                    </a:cubicBezTo>
                    <a:cubicBezTo>
                      <a:pt x="234" y="23"/>
                      <a:pt x="239" y="38"/>
                      <a:pt x="244" y="43"/>
                    </a:cubicBezTo>
                    <a:cubicBezTo>
                      <a:pt x="249" y="49"/>
                      <a:pt x="259" y="44"/>
                      <a:pt x="262" y="50"/>
                    </a:cubicBezTo>
                    <a:cubicBezTo>
                      <a:pt x="265" y="56"/>
                      <a:pt x="257" y="90"/>
                      <a:pt x="257" y="90"/>
                    </a:cubicBezTo>
                    <a:cubicBezTo>
                      <a:pt x="256" y="90"/>
                      <a:pt x="256" y="90"/>
                      <a:pt x="256" y="90"/>
                    </a:cubicBezTo>
                    <a:cubicBezTo>
                      <a:pt x="257" y="90"/>
                      <a:pt x="257" y="90"/>
                      <a:pt x="257" y="90"/>
                    </a:cubicBezTo>
                    <a:cubicBezTo>
                      <a:pt x="264" y="91"/>
                      <a:pt x="270" y="94"/>
                      <a:pt x="270" y="103"/>
                    </a:cubicBezTo>
                    <a:cubicBezTo>
                      <a:pt x="270" y="140"/>
                      <a:pt x="270" y="140"/>
                      <a:pt x="270" y="140"/>
                    </a:cubicBezTo>
                    <a:cubicBezTo>
                      <a:pt x="270" y="149"/>
                      <a:pt x="264" y="153"/>
                      <a:pt x="257" y="155"/>
                    </a:cubicBezTo>
                    <a:close/>
                    <a:moveTo>
                      <a:pt x="195" y="330"/>
                    </a:moveTo>
                    <a:cubicBezTo>
                      <a:pt x="195" y="308"/>
                      <a:pt x="195" y="308"/>
                      <a:pt x="195" y="308"/>
                    </a:cubicBezTo>
                    <a:cubicBezTo>
                      <a:pt x="195" y="296"/>
                      <a:pt x="185" y="276"/>
                      <a:pt x="173" y="276"/>
                    </a:cubicBezTo>
                    <a:cubicBezTo>
                      <a:pt x="161" y="276"/>
                      <a:pt x="151" y="296"/>
                      <a:pt x="151" y="308"/>
                    </a:cubicBezTo>
                    <a:cubicBezTo>
                      <a:pt x="151" y="330"/>
                      <a:pt x="151" y="330"/>
                      <a:pt x="151" y="330"/>
                    </a:cubicBezTo>
                    <a:cubicBezTo>
                      <a:pt x="0" y="330"/>
                      <a:pt x="0" y="330"/>
                      <a:pt x="0" y="330"/>
                    </a:cubicBezTo>
                    <a:cubicBezTo>
                      <a:pt x="0" y="330"/>
                      <a:pt x="53" y="243"/>
                      <a:pt x="65" y="243"/>
                    </a:cubicBezTo>
                    <a:cubicBezTo>
                      <a:pt x="151" y="243"/>
                      <a:pt x="151" y="243"/>
                      <a:pt x="151" y="243"/>
                    </a:cubicBezTo>
                    <a:cubicBezTo>
                      <a:pt x="162" y="243"/>
                      <a:pt x="162" y="243"/>
                      <a:pt x="162" y="243"/>
                    </a:cubicBezTo>
                    <a:cubicBezTo>
                      <a:pt x="156" y="243"/>
                      <a:pt x="151" y="248"/>
                      <a:pt x="151" y="254"/>
                    </a:cubicBezTo>
                    <a:cubicBezTo>
                      <a:pt x="151" y="260"/>
                      <a:pt x="156" y="265"/>
                      <a:pt x="162" y="265"/>
                    </a:cubicBezTo>
                    <a:cubicBezTo>
                      <a:pt x="184" y="265"/>
                      <a:pt x="184" y="265"/>
                      <a:pt x="184" y="265"/>
                    </a:cubicBezTo>
                    <a:cubicBezTo>
                      <a:pt x="190" y="265"/>
                      <a:pt x="195" y="260"/>
                      <a:pt x="195" y="254"/>
                    </a:cubicBezTo>
                    <a:cubicBezTo>
                      <a:pt x="195" y="248"/>
                      <a:pt x="190" y="243"/>
                      <a:pt x="184" y="243"/>
                    </a:cubicBezTo>
                    <a:cubicBezTo>
                      <a:pt x="195" y="243"/>
                      <a:pt x="195" y="243"/>
                      <a:pt x="195" y="243"/>
                    </a:cubicBezTo>
                    <a:cubicBezTo>
                      <a:pt x="281" y="243"/>
                      <a:pt x="281" y="243"/>
                      <a:pt x="281" y="243"/>
                    </a:cubicBezTo>
                    <a:cubicBezTo>
                      <a:pt x="292" y="243"/>
                      <a:pt x="345" y="330"/>
                      <a:pt x="345" y="330"/>
                    </a:cubicBezTo>
                    <a:cubicBezTo>
                      <a:pt x="195" y="330"/>
                      <a:pt x="195" y="330"/>
                      <a:pt x="195" y="330"/>
                    </a:cubicBezTo>
                    <a:close/>
                    <a:moveTo>
                      <a:pt x="195" y="330"/>
                    </a:moveTo>
                    <a:cubicBezTo>
                      <a:pt x="195" y="330"/>
                      <a:pt x="195" y="330"/>
                      <a:pt x="195" y="33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5252893" y="2200276"/>
              <a:ext cx="876300" cy="876300"/>
              <a:chOff x="5081443" y="2200276"/>
              <a:chExt cx="876300" cy="876300"/>
            </a:xfrm>
          </p:grpSpPr>
          <p:grpSp>
            <p:nvGrpSpPr>
              <p:cNvPr id="77" name="组合 76"/>
              <p:cNvGrpSpPr/>
              <p:nvPr/>
            </p:nvGrpSpPr>
            <p:grpSpPr>
              <a:xfrm rot="7200000">
                <a:off x="5081443" y="2200276"/>
                <a:ext cx="876300" cy="876300"/>
                <a:chOff x="2613025" y="1343025"/>
                <a:chExt cx="876300" cy="876300"/>
              </a:xfrm>
            </p:grpSpPr>
            <p:sp>
              <p:nvSpPr>
                <p:cNvPr id="79" name="任意多边形 255"/>
                <p:cNvSpPr/>
                <p:nvPr/>
              </p:nvSpPr>
              <p:spPr>
                <a:xfrm>
                  <a:off x="2613025" y="1343025"/>
                  <a:ext cx="819150" cy="628650"/>
                </a:xfrm>
                <a:custGeom>
                  <a:avLst/>
                  <a:gdLst>
                    <a:gd name="connsiteX0" fmla="*/ 0 w 819150"/>
                    <a:gd name="connsiteY0" fmla="*/ 628650 h 628650"/>
                    <a:gd name="connsiteX1" fmla="*/ 190500 w 819150"/>
                    <a:gd name="connsiteY1" fmla="*/ 0 h 628650"/>
                    <a:gd name="connsiteX2" fmla="*/ 819150 w 819150"/>
                    <a:gd name="connsiteY2" fmla="*/ 152400 h 628650"/>
                    <a:gd name="connsiteX3" fmla="*/ 0 w 819150"/>
                    <a:gd name="connsiteY3" fmla="*/ 628650 h 628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9150" h="628650">
                      <a:moveTo>
                        <a:pt x="0" y="628650"/>
                      </a:moveTo>
                      <a:lnTo>
                        <a:pt x="190500" y="0"/>
                      </a:lnTo>
                      <a:lnTo>
                        <a:pt x="819150" y="1524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chemeClr val="tx2">
                    <a:alpha val="77000"/>
                  </a:schemeClr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2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微软雅黑 Light" panose="020B0502040204020203" pitchFamily="34" charset="-122"/>
                    <a:ea typeface="微软雅黑" panose="020B0503020204020204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80" name="任意多边形 256"/>
                <p:cNvSpPr/>
                <p:nvPr/>
              </p:nvSpPr>
              <p:spPr>
                <a:xfrm>
                  <a:off x="2676525" y="1597025"/>
                  <a:ext cx="812800" cy="622300"/>
                </a:xfrm>
                <a:custGeom>
                  <a:avLst/>
                  <a:gdLst>
                    <a:gd name="connsiteX0" fmla="*/ 0 w 812800"/>
                    <a:gd name="connsiteY0" fmla="*/ 463550 h 622300"/>
                    <a:gd name="connsiteX1" fmla="*/ 641350 w 812800"/>
                    <a:gd name="connsiteY1" fmla="*/ 622300 h 622300"/>
                    <a:gd name="connsiteX2" fmla="*/ 812800 w 812800"/>
                    <a:gd name="connsiteY2" fmla="*/ 0 h 622300"/>
                    <a:gd name="connsiteX3" fmla="*/ 660400 w 812800"/>
                    <a:gd name="connsiteY3" fmla="*/ 101600 h 622300"/>
                    <a:gd name="connsiteX4" fmla="*/ 615950 w 812800"/>
                    <a:gd name="connsiteY4" fmla="*/ 25400 h 622300"/>
                    <a:gd name="connsiteX5" fmla="*/ 158750 w 812800"/>
                    <a:gd name="connsiteY5" fmla="*/ 304800 h 622300"/>
                    <a:gd name="connsiteX6" fmla="*/ 177800 w 812800"/>
                    <a:gd name="connsiteY6" fmla="*/ 361950 h 622300"/>
                    <a:gd name="connsiteX7" fmla="*/ 0 w 812800"/>
                    <a:gd name="connsiteY7" fmla="*/ 463550 h 622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12800" h="622300">
                      <a:moveTo>
                        <a:pt x="0" y="463550"/>
                      </a:moveTo>
                      <a:lnTo>
                        <a:pt x="641350" y="622300"/>
                      </a:lnTo>
                      <a:lnTo>
                        <a:pt x="812800" y="0"/>
                      </a:lnTo>
                      <a:lnTo>
                        <a:pt x="660400" y="101600"/>
                      </a:lnTo>
                      <a:lnTo>
                        <a:pt x="615950" y="25400"/>
                      </a:lnTo>
                      <a:lnTo>
                        <a:pt x="158750" y="304800"/>
                      </a:lnTo>
                      <a:lnTo>
                        <a:pt x="177800" y="361950"/>
                      </a:lnTo>
                      <a:lnTo>
                        <a:pt x="0" y="46355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2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white"/>
                    </a:solidFill>
                    <a:latin typeface="微软雅黑 Light" panose="020B0502040204020203" pitchFamily="34" charset="-122"/>
                    <a:ea typeface="微软雅黑" panose="020B0503020204020204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sp>
            <p:nvSpPr>
              <p:cNvPr id="78" name="Freeform 13"/>
              <p:cNvSpPr>
                <a:spLocks noEditPoints="1"/>
              </p:cNvSpPr>
              <p:nvPr/>
            </p:nvSpPr>
            <p:spPr bwMode="auto">
              <a:xfrm>
                <a:off x="5672116" y="2555231"/>
                <a:ext cx="195284" cy="195284"/>
              </a:xfrm>
              <a:custGeom>
                <a:avLst/>
                <a:gdLst>
                  <a:gd name="T0" fmla="*/ 349 w 360"/>
                  <a:gd name="T1" fmla="*/ 70 h 360"/>
                  <a:gd name="T2" fmla="*/ 349 w 360"/>
                  <a:gd name="T3" fmla="*/ 290 h 360"/>
                  <a:gd name="T4" fmla="*/ 290 w 360"/>
                  <a:gd name="T5" fmla="*/ 350 h 360"/>
                  <a:gd name="T6" fmla="*/ 70 w 360"/>
                  <a:gd name="T7" fmla="*/ 349 h 360"/>
                  <a:gd name="T8" fmla="*/ 11 w 360"/>
                  <a:gd name="T9" fmla="*/ 290 h 360"/>
                  <a:gd name="T10" fmla="*/ 11 w 360"/>
                  <a:gd name="T11" fmla="*/ 70 h 360"/>
                  <a:gd name="T12" fmla="*/ 70 w 360"/>
                  <a:gd name="T13" fmla="*/ 11 h 360"/>
                  <a:gd name="T14" fmla="*/ 290 w 360"/>
                  <a:gd name="T15" fmla="*/ 11 h 360"/>
                  <a:gd name="T16" fmla="*/ 349 w 360"/>
                  <a:gd name="T17" fmla="*/ 70 h 360"/>
                  <a:gd name="T18" fmla="*/ 349 w 360"/>
                  <a:gd name="T19" fmla="*/ 70 h 360"/>
                  <a:gd name="T20" fmla="*/ 125 w 360"/>
                  <a:gd name="T21" fmla="*/ 49 h 360"/>
                  <a:gd name="T22" fmla="*/ 90 w 360"/>
                  <a:gd name="T23" fmla="*/ 84 h 360"/>
                  <a:gd name="T24" fmla="*/ 125 w 360"/>
                  <a:gd name="T25" fmla="*/ 118 h 360"/>
                  <a:gd name="T26" fmla="*/ 142 w 360"/>
                  <a:gd name="T27" fmla="*/ 114 h 360"/>
                  <a:gd name="T28" fmla="*/ 219 w 360"/>
                  <a:gd name="T29" fmla="*/ 114 h 360"/>
                  <a:gd name="T30" fmla="*/ 236 w 360"/>
                  <a:gd name="T31" fmla="*/ 119 h 360"/>
                  <a:gd name="T32" fmla="*/ 270 w 360"/>
                  <a:gd name="T33" fmla="*/ 84 h 360"/>
                  <a:gd name="T34" fmla="*/ 236 w 360"/>
                  <a:gd name="T35" fmla="*/ 49 h 360"/>
                  <a:gd name="T36" fmla="*/ 219 w 360"/>
                  <a:gd name="T37" fmla="*/ 54 h 360"/>
                  <a:gd name="T38" fmla="*/ 142 w 360"/>
                  <a:gd name="T39" fmla="*/ 54 h 360"/>
                  <a:gd name="T40" fmla="*/ 125 w 360"/>
                  <a:gd name="T41" fmla="*/ 49 h 360"/>
                  <a:gd name="T42" fmla="*/ 125 w 360"/>
                  <a:gd name="T43" fmla="*/ 49 h 360"/>
                  <a:gd name="T44" fmla="*/ 291 w 360"/>
                  <a:gd name="T45" fmla="*/ 215 h 360"/>
                  <a:gd name="T46" fmla="*/ 326 w 360"/>
                  <a:gd name="T47" fmla="*/ 180 h 360"/>
                  <a:gd name="T48" fmla="*/ 291 w 360"/>
                  <a:gd name="T49" fmla="*/ 146 h 360"/>
                  <a:gd name="T50" fmla="*/ 274 w 360"/>
                  <a:gd name="T51" fmla="*/ 150 h 360"/>
                  <a:gd name="T52" fmla="*/ 192 w 360"/>
                  <a:gd name="T53" fmla="*/ 155 h 360"/>
                  <a:gd name="T54" fmla="*/ 188 w 360"/>
                  <a:gd name="T55" fmla="*/ 154 h 360"/>
                  <a:gd name="T56" fmla="*/ 180 w 360"/>
                  <a:gd name="T57" fmla="*/ 152 h 360"/>
                  <a:gd name="T58" fmla="*/ 173 w 360"/>
                  <a:gd name="T59" fmla="*/ 153 h 360"/>
                  <a:gd name="T60" fmla="*/ 168 w 360"/>
                  <a:gd name="T61" fmla="*/ 155 h 360"/>
                  <a:gd name="T62" fmla="*/ 86 w 360"/>
                  <a:gd name="T63" fmla="*/ 150 h 360"/>
                  <a:gd name="T64" fmla="*/ 69 w 360"/>
                  <a:gd name="T65" fmla="*/ 145 h 360"/>
                  <a:gd name="T66" fmla="*/ 35 w 360"/>
                  <a:gd name="T67" fmla="*/ 180 h 360"/>
                  <a:gd name="T68" fmla="*/ 69 w 360"/>
                  <a:gd name="T69" fmla="*/ 215 h 360"/>
                  <a:gd name="T70" fmla="*/ 86 w 360"/>
                  <a:gd name="T71" fmla="*/ 210 h 360"/>
                  <a:gd name="T72" fmla="*/ 147 w 360"/>
                  <a:gd name="T73" fmla="*/ 198 h 360"/>
                  <a:gd name="T74" fmla="*/ 141 w 360"/>
                  <a:gd name="T75" fmla="*/ 209 h 360"/>
                  <a:gd name="T76" fmla="*/ 96 w 360"/>
                  <a:gd name="T77" fmla="*/ 251 h 360"/>
                  <a:gd name="T78" fmla="*/ 86 w 360"/>
                  <a:gd name="T79" fmla="*/ 276 h 360"/>
                  <a:gd name="T80" fmla="*/ 120 w 360"/>
                  <a:gd name="T81" fmla="*/ 311 h 360"/>
                  <a:gd name="T82" fmla="*/ 133 w 360"/>
                  <a:gd name="T83" fmla="*/ 309 h 360"/>
                  <a:gd name="T84" fmla="*/ 211 w 360"/>
                  <a:gd name="T85" fmla="*/ 275 h 360"/>
                  <a:gd name="T86" fmla="*/ 217 w 360"/>
                  <a:gd name="T87" fmla="*/ 288 h 360"/>
                  <a:gd name="T88" fmla="*/ 246 w 360"/>
                  <a:gd name="T89" fmla="*/ 311 h 360"/>
                  <a:gd name="T90" fmla="*/ 276 w 360"/>
                  <a:gd name="T91" fmla="*/ 275 h 360"/>
                  <a:gd name="T92" fmla="*/ 223 w 360"/>
                  <a:gd name="T93" fmla="*/ 246 h 360"/>
                  <a:gd name="T94" fmla="*/ 149 w 360"/>
                  <a:gd name="T95" fmla="*/ 262 h 360"/>
                  <a:gd name="T96" fmla="*/ 146 w 360"/>
                  <a:gd name="T97" fmla="*/ 257 h 360"/>
                  <a:gd name="T98" fmla="*/ 191 w 360"/>
                  <a:gd name="T99" fmla="*/ 201 h 360"/>
                  <a:gd name="T100" fmla="*/ 274 w 360"/>
                  <a:gd name="T101" fmla="*/ 210 h 360"/>
                  <a:gd name="T102" fmla="*/ 291 w 360"/>
                  <a:gd name="T103" fmla="*/ 215 h 360"/>
                  <a:gd name="T104" fmla="*/ 291 w 360"/>
                  <a:gd name="T105" fmla="*/ 215 h 360"/>
                  <a:gd name="T106" fmla="*/ 291 w 360"/>
                  <a:gd name="T107" fmla="*/ 215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60" h="360">
                    <a:moveTo>
                      <a:pt x="349" y="70"/>
                    </a:moveTo>
                    <a:cubicBezTo>
                      <a:pt x="360" y="129"/>
                      <a:pt x="360" y="230"/>
                      <a:pt x="349" y="290"/>
                    </a:cubicBezTo>
                    <a:cubicBezTo>
                      <a:pt x="342" y="332"/>
                      <a:pt x="333" y="342"/>
                      <a:pt x="290" y="350"/>
                    </a:cubicBezTo>
                    <a:cubicBezTo>
                      <a:pt x="231" y="359"/>
                      <a:pt x="131" y="360"/>
                      <a:pt x="70" y="349"/>
                    </a:cubicBezTo>
                    <a:cubicBezTo>
                      <a:pt x="28" y="342"/>
                      <a:pt x="18" y="333"/>
                      <a:pt x="11" y="290"/>
                    </a:cubicBezTo>
                    <a:cubicBezTo>
                      <a:pt x="0" y="231"/>
                      <a:pt x="0" y="130"/>
                      <a:pt x="11" y="70"/>
                    </a:cubicBezTo>
                    <a:cubicBezTo>
                      <a:pt x="18" y="28"/>
                      <a:pt x="27" y="18"/>
                      <a:pt x="70" y="11"/>
                    </a:cubicBezTo>
                    <a:cubicBezTo>
                      <a:pt x="129" y="0"/>
                      <a:pt x="230" y="1"/>
                      <a:pt x="290" y="11"/>
                    </a:cubicBezTo>
                    <a:cubicBezTo>
                      <a:pt x="333" y="19"/>
                      <a:pt x="342" y="27"/>
                      <a:pt x="349" y="70"/>
                    </a:cubicBezTo>
                    <a:cubicBezTo>
                      <a:pt x="349" y="70"/>
                      <a:pt x="349" y="70"/>
                      <a:pt x="349" y="70"/>
                    </a:cubicBezTo>
                    <a:close/>
                    <a:moveTo>
                      <a:pt x="125" y="49"/>
                    </a:moveTo>
                    <a:cubicBezTo>
                      <a:pt x="106" y="49"/>
                      <a:pt x="90" y="65"/>
                      <a:pt x="90" y="84"/>
                    </a:cubicBezTo>
                    <a:cubicBezTo>
                      <a:pt x="90" y="103"/>
                      <a:pt x="106" y="118"/>
                      <a:pt x="125" y="118"/>
                    </a:cubicBezTo>
                    <a:cubicBezTo>
                      <a:pt x="131" y="118"/>
                      <a:pt x="137" y="117"/>
                      <a:pt x="142" y="114"/>
                    </a:cubicBezTo>
                    <a:cubicBezTo>
                      <a:pt x="179" y="93"/>
                      <a:pt x="182" y="92"/>
                      <a:pt x="219" y="114"/>
                    </a:cubicBezTo>
                    <a:cubicBezTo>
                      <a:pt x="224" y="117"/>
                      <a:pt x="230" y="119"/>
                      <a:pt x="236" y="119"/>
                    </a:cubicBezTo>
                    <a:cubicBezTo>
                      <a:pt x="255" y="119"/>
                      <a:pt x="270" y="103"/>
                      <a:pt x="270" y="84"/>
                    </a:cubicBezTo>
                    <a:cubicBezTo>
                      <a:pt x="270" y="65"/>
                      <a:pt x="255" y="49"/>
                      <a:pt x="236" y="49"/>
                    </a:cubicBezTo>
                    <a:cubicBezTo>
                      <a:pt x="230" y="49"/>
                      <a:pt x="224" y="51"/>
                      <a:pt x="219" y="54"/>
                    </a:cubicBezTo>
                    <a:cubicBezTo>
                      <a:pt x="181" y="75"/>
                      <a:pt x="180" y="75"/>
                      <a:pt x="142" y="54"/>
                    </a:cubicBezTo>
                    <a:cubicBezTo>
                      <a:pt x="137" y="51"/>
                      <a:pt x="131" y="49"/>
                      <a:pt x="125" y="49"/>
                    </a:cubicBezTo>
                    <a:cubicBezTo>
                      <a:pt x="125" y="49"/>
                      <a:pt x="125" y="49"/>
                      <a:pt x="125" y="49"/>
                    </a:cubicBezTo>
                    <a:close/>
                    <a:moveTo>
                      <a:pt x="291" y="215"/>
                    </a:moveTo>
                    <a:cubicBezTo>
                      <a:pt x="310" y="215"/>
                      <a:pt x="326" y="199"/>
                      <a:pt x="326" y="180"/>
                    </a:cubicBezTo>
                    <a:cubicBezTo>
                      <a:pt x="326" y="161"/>
                      <a:pt x="310" y="146"/>
                      <a:pt x="291" y="146"/>
                    </a:cubicBezTo>
                    <a:cubicBezTo>
                      <a:pt x="285" y="146"/>
                      <a:pt x="279" y="147"/>
                      <a:pt x="274" y="150"/>
                    </a:cubicBezTo>
                    <a:cubicBezTo>
                      <a:pt x="237" y="171"/>
                      <a:pt x="223" y="168"/>
                      <a:pt x="192" y="155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185" y="153"/>
                      <a:pt x="183" y="152"/>
                      <a:pt x="180" y="152"/>
                    </a:cubicBezTo>
                    <a:cubicBezTo>
                      <a:pt x="178" y="152"/>
                      <a:pt x="176" y="153"/>
                      <a:pt x="173" y="153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36" y="168"/>
                      <a:pt x="124" y="171"/>
                      <a:pt x="86" y="150"/>
                    </a:cubicBezTo>
                    <a:cubicBezTo>
                      <a:pt x="81" y="147"/>
                      <a:pt x="75" y="145"/>
                      <a:pt x="69" y="145"/>
                    </a:cubicBezTo>
                    <a:cubicBezTo>
                      <a:pt x="50" y="145"/>
                      <a:pt x="35" y="161"/>
                      <a:pt x="35" y="180"/>
                    </a:cubicBezTo>
                    <a:cubicBezTo>
                      <a:pt x="35" y="199"/>
                      <a:pt x="50" y="215"/>
                      <a:pt x="69" y="215"/>
                    </a:cubicBezTo>
                    <a:cubicBezTo>
                      <a:pt x="75" y="215"/>
                      <a:pt x="81" y="213"/>
                      <a:pt x="86" y="210"/>
                    </a:cubicBezTo>
                    <a:cubicBezTo>
                      <a:pt x="121" y="190"/>
                      <a:pt x="140" y="191"/>
                      <a:pt x="147" y="198"/>
                    </a:cubicBezTo>
                    <a:cubicBezTo>
                      <a:pt x="150" y="199"/>
                      <a:pt x="147" y="201"/>
                      <a:pt x="141" y="209"/>
                    </a:cubicBezTo>
                    <a:cubicBezTo>
                      <a:pt x="132" y="220"/>
                      <a:pt x="113" y="235"/>
                      <a:pt x="96" y="251"/>
                    </a:cubicBezTo>
                    <a:cubicBezTo>
                      <a:pt x="89" y="258"/>
                      <a:pt x="86" y="266"/>
                      <a:pt x="86" y="276"/>
                    </a:cubicBezTo>
                    <a:cubicBezTo>
                      <a:pt x="86" y="295"/>
                      <a:pt x="101" y="311"/>
                      <a:pt x="120" y="311"/>
                    </a:cubicBezTo>
                    <a:cubicBezTo>
                      <a:pt x="124" y="311"/>
                      <a:pt x="129" y="310"/>
                      <a:pt x="133" y="309"/>
                    </a:cubicBezTo>
                    <a:cubicBezTo>
                      <a:pt x="166" y="300"/>
                      <a:pt x="193" y="284"/>
                      <a:pt x="211" y="275"/>
                    </a:cubicBezTo>
                    <a:cubicBezTo>
                      <a:pt x="215" y="273"/>
                      <a:pt x="213" y="277"/>
                      <a:pt x="217" y="288"/>
                    </a:cubicBezTo>
                    <a:cubicBezTo>
                      <a:pt x="221" y="297"/>
                      <a:pt x="231" y="310"/>
                      <a:pt x="246" y="311"/>
                    </a:cubicBezTo>
                    <a:cubicBezTo>
                      <a:pt x="269" y="313"/>
                      <a:pt x="281" y="294"/>
                      <a:pt x="276" y="275"/>
                    </a:cubicBezTo>
                    <a:cubicBezTo>
                      <a:pt x="270" y="252"/>
                      <a:pt x="247" y="236"/>
                      <a:pt x="223" y="246"/>
                    </a:cubicBezTo>
                    <a:cubicBezTo>
                      <a:pt x="197" y="256"/>
                      <a:pt x="174" y="262"/>
                      <a:pt x="149" y="262"/>
                    </a:cubicBezTo>
                    <a:cubicBezTo>
                      <a:pt x="144" y="261"/>
                      <a:pt x="145" y="260"/>
                      <a:pt x="146" y="257"/>
                    </a:cubicBezTo>
                    <a:cubicBezTo>
                      <a:pt x="149" y="245"/>
                      <a:pt x="168" y="213"/>
                      <a:pt x="191" y="201"/>
                    </a:cubicBezTo>
                    <a:cubicBezTo>
                      <a:pt x="214" y="191"/>
                      <a:pt x="233" y="187"/>
                      <a:pt x="274" y="210"/>
                    </a:cubicBezTo>
                    <a:cubicBezTo>
                      <a:pt x="279" y="213"/>
                      <a:pt x="285" y="215"/>
                      <a:pt x="291" y="215"/>
                    </a:cubicBezTo>
                    <a:close/>
                    <a:moveTo>
                      <a:pt x="291" y="215"/>
                    </a:moveTo>
                    <a:cubicBezTo>
                      <a:pt x="291" y="215"/>
                      <a:pt x="291" y="215"/>
                      <a:pt x="291" y="21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4651375" y="3194050"/>
              <a:ext cx="876300" cy="876300"/>
              <a:chOff x="4479925" y="3194050"/>
              <a:chExt cx="876300" cy="876300"/>
            </a:xfrm>
          </p:grpSpPr>
          <p:grpSp>
            <p:nvGrpSpPr>
              <p:cNvPr id="73" name="组合 72"/>
              <p:cNvGrpSpPr/>
              <p:nvPr/>
            </p:nvGrpSpPr>
            <p:grpSpPr>
              <a:xfrm rot="10800000">
                <a:off x="4479925" y="3194050"/>
                <a:ext cx="876300" cy="876300"/>
                <a:chOff x="2613025" y="1343025"/>
                <a:chExt cx="876300" cy="876300"/>
              </a:xfrm>
            </p:grpSpPr>
            <p:sp>
              <p:nvSpPr>
                <p:cNvPr id="75" name="任意多边形 251"/>
                <p:cNvSpPr/>
                <p:nvPr/>
              </p:nvSpPr>
              <p:spPr>
                <a:xfrm>
                  <a:off x="2613025" y="1343025"/>
                  <a:ext cx="819150" cy="628650"/>
                </a:xfrm>
                <a:custGeom>
                  <a:avLst/>
                  <a:gdLst>
                    <a:gd name="connsiteX0" fmla="*/ 0 w 819150"/>
                    <a:gd name="connsiteY0" fmla="*/ 628650 h 628650"/>
                    <a:gd name="connsiteX1" fmla="*/ 190500 w 819150"/>
                    <a:gd name="connsiteY1" fmla="*/ 0 h 628650"/>
                    <a:gd name="connsiteX2" fmla="*/ 819150 w 819150"/>
                    <a:gd name="connsiteY2" fmla="*/ 152400 h 628650"/>
                    <a:gd name="connsiteX3" fmla="*/ 0 w 819150"/>
                    <a:gd name="connsiteY3" fmla="*/ 628650 h 628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9150" h="628650">
                      <a:moveTo>
                        <a:pt x="0" y="628650"/>
                      </a:moveTo>
                      <a:lnTo>
                        <a:pt x="190500" y="0"/>
                      </a:lnTo>
                      <a:lnTo>
                        <a:pt x="819150" y="1524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chemeClr val="tx2">
                    <a:alpha val="77000"/>
                  </a:schemeClr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2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微软雅黑 Light" panose="020B0502040204020203" pitchFamily="34" charset="-122"/>
                    <a:ea typeface="微软雅黑" panose="020B0503020204020204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76" name="任意多边形 252"/>
                <p:cNvSpPr/>
                <p:nvPr/>
              </p:nvSpPr>
              <p:spPr>
                <a:xfrm>
                  <a:off x="2676525" y="1597025"/>
                  <a:ext cx="812800" cy="622300"/>
                </a:xfrm>
                <a:custGeom>
                  <a:avLst/>
                  <a:gdLst>
                    <a:gd name="connsiteX0" fmla="*/ 0 w 812800"/>
                    <a:gd name="connsiteY0" fmla="*/ 463550 h 622300"/>
                    <a:gd name="connsiteX1" fmla="*/ 641350 w 812800"/>
                    <a:gd name="connsiteY1" fmla="*/ 622300 h 622300"/>
                    <a:gd name="connsiteX2" fmla="*/ 812800 w 812800"/>
                    <a:gd name="connsiteY2" fmla="*/ 0 h 622300"/>
                    <a:gd name="connsiteX3" fmla="*/ 660400 w 812800"/>
                    <a:gd name="connsiteY3" fmla="*/ 101600 h 622300"/>
                    <a:gd name="connsiteX4" fmla="*/ 615950 w 812800"/>
                    <a:gd name="connsiteY4" fmla="*/ 25400 h 622300"/>
                    <a:gd name="connsiteX5" fmla="*/ 158750 w 812800"/>
                    <a:gd name="connsiteY5" fmla="*/ 304800 h 622300"/>
                    <a:gd name="connsiteX6" fmla="*/ 177800 w 812800"/>
                    <a:gd name="connsiteY6" fmla="*/ 361950 h 622300"/>
                    <a:gd name="connsiteX7" fmla="*/ 0 w 812800"/>
                    <a:gd name="connsiteY7" fmla="*/ 463550 h 622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12800" h="622300">
                      <a:moveTo>
                        <a:pt x="0" y="463550"/>
                      </a:moveTo>
                      <a:lnTo>
                        <a:pt x="641350" y="622300"/>
                      </a:lnTo>
                      <a:lnTo>
                        <a:pt x="812800" y="0"/>
                      </a:lnTo>
                      <a:lnTo>
                        <a:pt x="660400" y="101600"/>
                      </a:lnTo>
                      <a:lnTo>
                        <a:pt x="615950" y="25400"/>
                      </a:lnTo>
                      <a:lnTo>
                        <a:pt x="158750" y="304800"/>
                      </a:lnTo>
                      <a:lnTo>
                        <a:pt x="177800" y="361950"/>
                      </a:lnTo>
                      <a:lnTo>
                        <a:pt x="0" y="46355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2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white"/>
                    </a:solidFill>
                    <a:latin typeface="微软雅黑 Light" panose="020B0502040204020203" pitchFamily="34" charset="-122"/>
                    <a:ea typeface="微软雅黑" panose="020B0503020204020204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sp>
            <p:nvSpPr>
              <p:cNvPr id="74" name="Freeform 10"/>
              <p:cNvSpPr>
                <a:spLocks noEditPoints="1"/>
              </p:cNvSpPr>
              <p:nvPr/>
            </p:nvSpPr>
            <p:spPr bwMode="auto">
              <a:xfrm>
                <a:off x="4912957" y="3713718"/>
                <a:ext cx="240782" cy="210582"/>
              </a:xfrm>
              <a:custGeom>
                <a:avLst/>
                <a:gdLst>
                  <a:gd name="T0" fmla="*/ 383 w 463"/>
                  <a:gd name="T1" fmla="*/ 146 h 404"/>
                  <a:gd name="T2" fmla="*/ 382 w 463"/>
                  <a:gd name="T3" fmla="*/ 160 h 404"/>
                  <a:gd name="T4" fmla="*/ 235 w 463"/>
                  <a:gd name="T5" fmla="*/ 294 h 404"/>
                  <a:gd name="T6" fmla="*/ 211 w 463"/>
                  <a:gd name="T7" fmla="*/ 294 h 404"/>
                  <a:gd name="T8" fmla="*/ 206 w 463"/>
                  <a:gd name="T9" fmla="*/ 299 h 404"/>
                  <a:gd name="T10" fmla="*/ 288 w 463"/>
                  <a:gd name="T11" fmla="*/ 349 h 404"/>
                  <a:gd name="T12" fmla="*/ 312 w 463"/>
                  <a:gd name="T13" fmla="*/ 349 h 404"/>
                  <a:gd name="T14" fmla="*/ 360 w 463"/>
                  <a:gd name="T15" fmla="*/ 399 h 404"/>
                  <a:gd name="T16" fmla="*/ 371 w 463"/>
                  <a:gd name="T17" fmla="*/ 404 h 404"/>
                  <a:gd name="T18" fmla="*/ 377 w 463"/>
                  <a:gd name="T19" fmla="*/ 402 h 404"/>
                  <a:gd name="T20" fmla="*/ 387 w 463"/>
                  <a:gd name="T21" fmla="*/ 388 h 404"/>
                  <a:gd name="T22" fmla="*/ 387 w 463"/>
                  <a:gd name="T23" fmla="*/ 347 h 404"/>
                  <a:gd name="T24" fmla="*/ 463 w 463"/>
                  <a:gd name="T25" fmla="*/ 247 h 404"/>
                  <a:gd name="T26" fmla="*/ 383 w 463"/>
                  <a:gd name="T27" fmla="*/ 146 h 404"/>
                  <a:gd name="T28" fmla="*/ 235 w 463"/>
                  <a:gd name="T29" fmla="*/ 0 h 404"/>
                  <a:gd name="T30" fmla="*/ 126 w 463"/>
                  <a:gd name="T31" fmla="*/ 0 h 404"/>
                  <a:gd name="T32" fmla="*/ 0 w 463"/>
                  <a:gd name="T33" fmla="*/ 136 h 404"/>
                  <a:gd name="T34" fmla="*/ 104 w 463"/>
                  <a:gd name="T35" fmla="*/ 269 h 404"/>
                  <a:gd name="T36" fmla="*/ 104 w 463"/>
                  <a:gd name="T37" fmla="*/ 326 h 404"/>
                  <a:gd name="T38" fmla="*/ 116 w 463"/>
                  <a:gd name="T39" fmla="*/ 344 h 404"/>
                  <a:gd name="T40" fmla="*/ 123 w 463"/>
                  <a:gd name="T41" fmla="*/ 345 h 404"/>
                  <a:gd name="T42" fmla="*/ 136 w 463"/>
                  <a:gd name="T43" fmla="*/ 339 h 404"/>
                  <a:gd name="T44" fmla="*/ 201 w 463"/>
                  <a:gd name="T45" fmla="*/ 271 h 404"/>
                  <a:gd name="T46" fmla="*/ 235 w 463"/>
                  <a:gd name="T47" fmla="*/ 271 h 404"/>
                  <a:gd name="T48" fmla="*/ 359 w 463"/>
                  <a:gd name="T49" fmla="*/ 156 h 404"/>
                  <a:gd name="T50" fmla="*/ 361 w 463"/>
                  <a:gd name="T51" fmla="*/ 136 h 404"/>
                  <a:gd name="T52" fmla="*/ 235 w 463"/>
                  <a:gd name="T53" fmla="*/ 0 h 404"/>
                  <a:gd name="T54" fmla="*/ 92 w 463"/>
                  <a:gd name="T55" fmla="*/ 151 h 404"/>
                  <a:gd name="T56" fmla="*/ 74 w 463"/>
                  <a:gd name="T57" fmla="*/ 132 h 404"/>
                  <a:gd name="T58" fmla="*/ 92 w 463"/>
                  <a:gd name="T59" fmla="*/ 114 h 404"/>
                  <a:gd name="T60" fmla="*/ 111 w 463"/>
                  <a:gd name="T61" fmla="*/ 132 h 404"/>
                  <a:gd name="T62" fmla="*/ 92 w 463"/>
                  <a:gd name="T63" fmla="*/ 151 h 404"/>
                  <a:gd name="T64" fmla="*/ 188 w 463"/>
                  <a:gd name="T65" fmla="*/ 151 h 404"/>
                  <a:gd name="T66" fmla="*/ 169 w 463"/>
                  <a:gd name="T67" fmla="*/ 132 h 404"/>
                  <a:gd name="T68" fmla="*/ 188 w 463"/>
                  <a:gd name="T69" fmla="*/ 114 h 404"/>
                  <a:gd name="T70" fmla="*/ 206 w 463"/>
                  <a:gd name="T71" fmla="*/ 132 h 404"/>
                  <a:gd name="T72" fmla="*/ 188 w 463"/>
                  <a:gd name="T73" fmla="*/ 151 h 404"/>
                  <a:gd name="T74" fmla="*/ 283 w 463"/>
                  <a:gd name="T75" fmla="*/ 151 h 404"/>
                  <a:gd name="T76" fmla="*/ 265 w 463"/>
                  <a:gd name="T77" fmla="*/ 132 h 404"/>
                  <a:gd name="T78" fmla="*/ 283 w 463"/>
                  <a:gd name="T79" fmla="*/ 114 h 404"/>
                  <a:gd name="T80" fmla="*/ 302 w 463"/>
                  <a:gd name="T81" fmla="*/ 132 h 404"/>
                  <a:gd name="T82" fmla="*/ 283 w 463"/>
                  <a:gd name="T83" fmla="*/ 151 h 404"/>
                  <a:gd name="T84" fmla="*/ 283 w 463"/>
                  <a:gd name="T85" fmla="*/ 151 h 404"/>
                  <a:gd name="T86" fmla="*/ 283 w 463"/>
                  <a:gd name="T87" fmla="*/ 151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63" h="404">
                    <a:moveTo>
                      <a:pt x="383" y="146"/>
                    </a:moveTo>
                    <a:cubicBezTo>
                      <a:pt x="383" y="151"/>
                      <a:pt x="382" y="155"/>
                      <a:pt x="382" y="160"/>
                    </a:cubicBezTo>
                    <a:cubicBezTo>
                      <a:pt x="370" y="238"/>
                      <a:pt x="309" y="294"/>
                      <a:pt x="235" y="294"/>
                    </a:cubicBezTo>
                    <a:cubicBezTo>
                      <a:pt x="211" y="294"/>
                      <a:pt x="211" y="294"/>
                      <a:pt x="211" y="294"/>
                    </a:cubicBezTo>
                    <a:cubicBezTo>
                      <a:pt x="206" y="299"/>
                      <a:pt x="206" y="299"/>
                      <a:pt x="206" y="299"/>
                    </a:cubicBezTo>
                    <a:cubicBezTo>
                      <a:pt x="223" y="329"/>
                      <a:pt x="254" y="349"/>
                      <a:pt x="288" y="349"/>
                    </a:cubicBezTo>
                    <a:cubicBezTo>
                      <a:pt x="312" y="349"/>
                      <a:pt x="312" y="349"/>
                      <a:pt x="312" y="349"/>
                    </a:cubicBezTo>
                    <a:cubicBezTo>
                      <a:pt x="360" y="399"/>
                      <a:pt x="360" y="399"/>
                      <a:pt x="360" y="399"/>
                    </a:cubicBezTo>
                    <a:cubicBezTo>
                      <a:pt x="363" y="402"/>
                      <a:pt x="367" y="404"/>
                      <a:pt x="371" y="404"/>
                    </a:cubicBezTo>
                    <a:cubicBezTo>
                      <a:pt x="373" y="404"/>
                      <a:pt x="375" y="403"/>
                      <a:pt x="377" y="402"/>
                    </a:cubicBezTo>
                    <a:cubicBezTo>
                      <a:pt x="383" y="400"/>
                      <a:pt x="387" y="394"/>
                      <a:pt x="387" y="388"/>
                    </a:cubicBezTo>
                    <a:cubicBezTo>
                      <a:pt x="387" y="347"/>
                      <a:pt x="387" y="347"/>
                      <a:pt x="387" y="347"/>
                    </a:cubicBezTo>
                    <a:cubicBezTo>
                      <a:pt x="431" y="338"/>
                      <a:pt x="463" y="297"/>
                      <a:pt x="463" y="247"/>
                    </a:cubicBezTo>
                    <a:cubicBezTo>
                      <a:pt x="463" y="196"/>
                      <a:pt x="428" y="154"/>
                      <a:pt x="383" y="146"/>
                    </a:cubicBezTo>
                    <a:close/>
                    <a:moveTo>
                      <a:pt x="235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57" y="0"/>
                      <a:pt x="0" y="61"/>
                      <a:pt x="0" y="136"/>
                    </a:cubicBezTo>
                    <a:cubicBezTo>
                      <a:pt x="0" y="203"/>
                      <a:pt x="45" y="258"/>
                      <a:pt x="104" y="269"/>
                    </a:cubicBezTo>
                    <a:cubicBezTo>
                      <a:pt x="104" y="326"/>
                      <a:pt x="104" y="326"/>
                      <a:pt x="104" y="326"/>
                    </a:cubicBezTo>
                    <a:cubicBezTo>
                      <a:pt x="104" y="334"/>
                      <a:pt x="109" y="341"/>
                      <a:pt x="116" y="344"/>
                    </a:cubicBezTo>
                    <a:cubicBezTo>
                      <a:pt x="118" y="344"/>
                      <a:pt x="120" y="345"/>
                      <a:pt x="123" y="345"/>
                    </a:cubicBezTo>
                    <a:cubicBezTo>
                      <a:pt x="128" y="345"/>
                      <a:pt x="133" y="343"/>
                      <a:pt x="136" y="339"/>
                    </a:cubicBezTo>
                    <a:cubicBezTo>
                      <a:pt x="201" y="271"/>
                      <a:pt x="201" y="271"/>
                      <a:pt x="201" y="271"/>
                    </a:cubicBezTo>
                    <a:cubicBezTo>
                      <a:pt x="235" y="271"/>
                      <a:pt x="235" y="271"/>
                      <a:pt x="235" y="271"/>
                    </a:cubicBezTo>
                    <a:cubicBezTo>
                      <a:pt x="297" y="271"/>
                      <a:pt x="349" y="223"/>
                      <a:pt x="359" y="156"/>
                    </a:cubicBezTo>
                    <a:cubicBezTo>
                      <a:pt x="360" y="149"/>
                      <a:pt x="361" y="142"/>
                      <a:pt x="361" y="136"/>
                    </a:cubicBezTo>
                    <a:cubicBezTo>
                      <a:pt x="361" y="61"/>
                      <a:pt x="304" y="0"/>
                      <a:pt x="235" y="0"/>
                    </a:cubicBezTo>
                    <a:close/>
                    <a:moveTo>
                      <a:pt x="92" y="151"/>
                    </a:moveTo>
                    <a:cubicBezTo>
                      <a:pt x="82" y="151"/>
                      <a:pt x="74" y="142"/>
                      <a:pt x="74" y="132"/>
                    </a:cubicBezTo>
                    <a:cubicBezTo>
                      <a:pt x="74" y="122"/>
                      <a:pt x="82" y="114"/>
                      <a:pt x="92" y="114"/>
                    </a:cubicBezTo>
                    <a:cubicBezTo>
                      <a:pt x="102" y="114"/>
                      <a:pt x="111" y="122"/>
                      <a:pt x="111" y="132"/>
                    </a:cubicBezTo>
                    <a:cubicBezTo>
                      <a:pt x="111" y="142"/>
                      <a:pt x="102" y="151"/>
                      <a:pt x="92" y="151"/>
                    </a:cubicBezTo>
                    <a:close/>
                    <a:moveTo>
                      <a:pt x="188" y="151"/>
                    </a:moveTo>
                    <a:cubicBezTo>
                      <a:pt x="177" y="151"/>
                      <a:pt x="169" y="142"/>
                      <a:pt x="169" y="132"/>
                    </a:cubicBezTo>
                    <a:cubicBezTo>
                      <a:pt x="169" y="122"/>
                      <a:pt x="177" y="114"/>
                      <a:pt x="188" y="114"/>
                    </a:cubicBezTo>
                    <a:cubicBezTo>
                      <a:pt x="198" y="114"/>
                      <a:pt x="206" y="122"/>
                      <a:pt x="206" y="132"/>
                    </a:cubicBezTo>
                    <a:cubicBezTo>
                      <a:pt x="206" y="142"/>
                      <a:pt x="198" y="151"/>
                      <a:pt x="188" y="151"/>
                    </a:cubicBezTo>
                    <a:close/>
                    <a:moveTo>
                      <a:pt x="283" y="151"/>
                    </a:moveTo>
                    <a:cubicBezTo>
                      <a:pt x="273" y="151"/>
                      <a:pt x="265" y="142"/>
                      <a:pt x="265" y="132"/>
                    </a:cubicBezTo>
                    <a:cubicBezTo>
                      <a:pt x="265" y="122"/>
                      <a:pt x="273" y="114"/>
                      <a:pt x="283" y="114"/>
                    </a:cubicBezTo>
                    <a:cubicBezTo>
                      <a:pt x="293" y="114"/>
                      <a:pt x="302" y="122"/>
                      <a:pt x="302" y="132"/>
                    </a:cubicBezTo>
                    <a:cubicBezTo>
                      <a:pt x="302" y="142"/>
                      <a:pt x="293" y="151"/>
                      <a:pt x="283" y="151"/>
                    </a:cubicBezTo>
                    <a:close/>
                    <a:moveTo>
                      <a:pt x="283" y="151"/>
                    </a:moveTo>
                    <a:cubicBezTo>
                      <a:pt x="283" y="151"/>
                      <a:pt x="283" y="151"/>
                      <a:pt x="283" y="15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3498850" y="3194050"/>
              <a:ext cx="876300" cy="876300"/>
              <a:chOff x="3327400" y="3194050"/>
              <a:chExt cx="876300" cy="876300"/>
            </a:xfrm>
          </p:grpSpPr>
          <p:grpSp>
            <p:nvGrpSpPr>
              <p:cNvPr id="69" name="组合 68"/>
              <p:cNvGrpSpPr/>
              <p:nvPr/>
            </p:nvGrpSpPr>
            <p:grpSpPr>
              <a:xfrm rot="14400000">
                <a:off x="3327400" y="3194050"/>
                <a:ext cx="876300" cy="876300"/>
                <a:chOff x="2613025" y="1343025"/>
                <a:chExt cx="876300" cy="876300"/>
              </a:xfrm>
            </p:grpSpPr>
            <p:sp>
              <p:nvSpPr>
                <p:cNvPr id="71" name="任意多边形 247"/>
                <p:cNvSpPr/>
                <p:nvPr/>
              </p:nvSpPr>
              <p:spPr>
                <a:xfrm>
                  <a:off x="2613025" y="1343025"/>
                  <a:ext cx="819150" cy="628650"/>
                </a:xfrm>
                <a:custGeom>
                  <a:avLst/>
                  <a:gdLst>
                    <a:gd name="connsiteX0" fmla="*/ 0 w 819150"/>
                    <a:gd name="connsiteY0" fmla="*/ 628650 h 628650"/>
                    <a:gd name="connsiteX1" fmla="*/ 190500 w 819150"/>
                    <a:gd name="connsiteY1" fmla="*/ 0 h 628650"/>
                    <a:gd name="connsiteX2" fmla="*/ 819150 w 819150"/>
                    <a:gd name="connsiteY2" fmla="*/ 152400 h 628650"/>
                    <a:gd name="connsiteX3" fmla="*/ 0 w 819150"/>
                    <a:gd name="connsiteY3" fmla="*/ 628650 h 628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9150" h="628650">
                      <a:moveTo>
                        <a:pt x="0" y="628650"/>
                      </a:moveTo>
                      <a:lnTo>
                        <a:pt x="190500" y="0"/>
                      </a:lnTo>
                      <a:lnTo>
                        <a:pt x="819150" y="1524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chemeClr val="tx2">
                    <a:alpha val="77000"/>
                  </a:schemeClr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2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微软雅黑 Light" panose="020B0502040204020203" pitchFamily="34" charset="-122"/>
                    <a:ea typeface="微软雅黑" panose="020B0503020204020204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72" name="任意多边形 248"/>
                <p:cNvSpPr/>
                <p:nvPr/>
              </p:nvSpPr>
              <p:spPr>
                <a:xfrm>
                  <a:off x="2676525" y="1597025"/>
                  <a:ext cx="812800" cy="622300"/>
                </a:xfrm>
                <a:custGeom>
                  <a:avLst/>
                  <a:gdLst>
                    <a:gd name="connsiteX0" fmla="*/ 0 w 812800"/>
                    <a:gd name="connsiteY0" fmla="*/ 463550 h 622300"/>
                    <a:gd name="connsiteX1" fmla="*/ 641350 w 812800"/>
                    <a:gd name="connsiteY1" fmla="*/ 622300 h 622300"/>
                    <a:gd name="connsiteX2" fmla="*/ 812800 w 812800"/>
                    <a:gd name="connsiteY2" fmla="*/ 0 h 622300"/>
                    <a:gd name="connsiteX3" fmla="*/ 660400 w 812800"/>
                    <a:gd name="connsiteY3" fmla="*/ 101600 h 622300"/>
                    <a:gd name="connsiteX4" fmla="*/ 615950 w 812800"/>
                    <a:gd name="connsiteY4" fmla="*/ 25400 h 622300"/>
                    <a:gd name="connsiteX5" fmla="*/ 158750 w 812800"/>
                    <a:gd name="connsiteY5" fmla="*/ 304800 h 622300"/>
                    <a:gd name="connsiteX6" fmla="*/ 177800 w 812800"/>
                    <a:gd name="connsiteY6" fmla="*/ 361950 h 622300"/>
                    <a:gd name="connsiteX7" fmla="*/ 0 w 812800"/>
                    <a:gd name="connsiteY7" fmla="*/ 463550 h 622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12800" h="622300">
                      <a:moveTo>
                        <a:pt x="0" y="463550"/>
                      </a:moveTo>
                      <a:lnTo>
                        <a:pt x="641350" y="622300"/>
                      </a:lnTo>
                      <a:lnTo>
                        <a:pt x="812800" y="0"/>
                      </a:lnTo>
                      <a:lnTo>
                        <a:pt x="660400" y="101600"/>
                      </a:lnTo>
                      <a:lnTo>
                        <a:pt x="615950" y="25400"/>
                      </a:lnTo>
                      <a:lnTo>
                        <a:pt x="158750" y="304800"/>
                      </a:lnTo>
                      <a:lnTo>
                        <a:pt x="177800" y="361950"/>
                      </a:lnTo>
                      <a:lnTo>
                        <a:pt x="0" y="46355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2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white"/>
                    </a:solidFill>
                    <a:latin typeface="微软雅黑 Light" panose="020B0502040204020203" pitchFamily="34" charset="-122"/>
                    <a:ea typeface="微软雅黑" panose="020B0503020204020204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sp>
            <p:nvSpPr>
              <p:cNvPr id="70" name="Freeform 9"/>
              <p:cNvSpPr>
                <a:spLocks noEditPoints="1"/>
              </p:cNvSpPr>
              <p:nvPr/>
            </p:nvSpPr>
            <p:spPr bwMode="auto">
              <a:xfrm>
                <a:off x="3547035" y="3713718"/>
                <a:ext cx="150836" cy="226602"/>
              </a:xfrm>
              <a:custGeom>
                <a:avLst/>
                <a:gdLst>
                  <a:gd name="T0" fmla="*/ 258 w 341"/>
                  <a:gd name="T1" fmla="*/ 344 h 509"/>
                  <a:gd name="T2" fmla="*/ 222 w 341"/>
                  <a:gd name="T3" fmla="*/ 352 h 509"/>
                  <a:gd name="T4" fmla="*/ 158 w 341"/>
                  <a:gd name="T5" fmla="*/ 288 h 509"/>
                  <a:gd name="T6" fmla="*/ 165 w 341"/>
                  <a:gd name="T7" fmla="*/ 254 h 509"/>
                  <a:gd name="T8" fmla="*/ 158 w 341"/>
                  <a:gd name="T9" fmla="*/ 220 h 509"/>
                  <a:gd name="T10" fmla="*/ 221 w 341"/>
                  <a:gd name="T11" fmla="*/ 157 h 509"/>
                  <a:gd name="T12" fmla="*/ 258 w 341"/>
                  <a:gd name="T13" fmla="*/ 166 h 509"/>
                  <a:gd name="T14" fmla="*/ 341 w 341"/>
                  <a:gd name="T15" fmla="*/ 83 h 509"/>
                  <a:gd name="T16" fmla="*/ 258 w 341"/>
                  <a:gd name="T17" fmla="*/ 0 h 509"/>
                  <a:gd name="T18" fmla="*/ 175 w 341"/>
                  <a:gd name="T19" fmla="*/ 83 h 509"/>
                  <a:gd name="T20" fmla="*/ 181 w 341"/>
                  <a:gd name="T21" fmla="*/ 114 h 509"/>
                  <a:gd name="T22" fmla="*/ 117 w 341"/>
                  <a:gd name="T23" fmla="*/ 179 h 509"/>
                  <a:gd name="T24" fmla="*/ 83 w 341"/>
                  <a:gd name="T25" fmla="*/ 172 h 509"/>
                  <a:gd name="T26" fmla="*/ 0 w 341"/>
                  <a:gd name="T27" fmla="*/ 254 h 509"/>
                  <a:gd name="T28" fmla="*/ 83 w 341"/>
                  <a:gd name="T29" fmla="*/ 337 h 509"/>
                  <a:gd name="T30" fmla="*/ 117 w 341"/>
                  <a:gd name="T31" fmla="*/ 330 h 509"/>
                  <a:gd name="T32" fmla="*/ 181 w 341"/>
                  <a:gd name="T33" fmla="*/ 395 h 509"/>
                  <a:gd name="T34" fmla="*/ 175 w 341"/>
                  <a:gd name="T35" fmla="*/ 426 h 509"/>
                  <a:gd name="T36" fmla="*/ 258 w 341"/>
                  <a:gd name="T37" fmla="*/ 509 h 509"/>
                  <a:gd name="T38" fmla="*/ 341 w 341"/>
                  <a:gd name="T39" fmla="*/ 426 h 509"/>
                  <a:gd name="T40" fmla="*/ 258 w 341"/>
                  <a:gd name="T41" fmla="*/ 344 h 509"/>
                  <a:gd name="T42" fmla="*/ 258 w 341"/>
                  <a:gd name="T43" fmla="*/ 344 h 509"/>
                  <a:gd name="T44" fmla="*/ 258 w 341"/>
                  <a:gd name="T45" fmla="*/ 34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1" h="509">
                    <a:moveTo>
                      <a:pt x="258" y="344"/>
                    </a:moveTo>
                    <a:cubicBezTo>
                      <a:pt x="245" y="344"/>
                      <a:pt x="233" y="347"/>
                      <a:pt x="222" y="352"/>
                    </a:cubicBezTo>
                    <a:cubicBezTo>
                      <a:pt x="158" y="288"/>
                      <a:pt x="158" y="288"/>
                      <a:pt x="158" y="288"/>
                    </a:cubicBezTo>
                    <a:cubicBezTo>
                      <a:pt x="163" y="278"/>
                      <a:pt x="165" y="267"/>
                      <a:pt x="165" y="254"/>
                    </a:cubicBezTo>
                    <a:cubicBezTo>
                      <a:pt x="165" y="242"/>
                      <a:pt x="163" y="231"/>
                      <a:pt x="158" y="220"/>
                    </a:cubicBezTo>
                    <a:cubicBezTo>
                      <a:pt x="221" y="157"/>
                      <a:pt x="221" y="157"/>
                      <a:pt x="221" y="157"/>
                    </a:cubicBezTo>
                    <a:cubicBezTo>
                      <a:pt x="232" y="163"/>
                      <a:pt x="245" y="166"/>
                      <a:pt x="258" y="166"/>
                    </a:cubicBezTo>
                    <a:cubicBezTo>
                      <a:pt x="304" y="166"/>
                      <a:pt x="341" y="129"/>
                      <a:pt x="341" y="83"/>
                    </a:cubicBezTo>
                    <a:cubicBezTo>
                      <a:pt x="341" y="37"/>
                      <a:pt x="304" y="0"/>
                      <a:pt x="258" y="0"/>
                    </a:cubicBezTo>
                    <a:cubicBezTo>
                      <a:pt x="212" y="0"/>
                      <a:pt x="175" y="37"/>
                      <a:pt x="175" y="83"/>
                    </a:cubicBezTo>
                    <a:cubicBezTo>
                      <a:pt x="175" y="94"/>
                      <a:pt x="177" y="105"/>
                      <a:pt x="181" y="114"/>
                    </a:cubicBezTo>
                    <a:cubicBezTo>
                      <a:pt x="117" y="179"/>
                      <a:pt x="117" y="179"/>
                      <a:pt x="117" y="179"/>
                    </a:cubicBezTo>
                    <a:cubicBezTo>
                      <a:pt x="106" y="174"/>
                      <a:pt x="95" y="172"/>
                      <a:pt x="83" y="172"/>
                    </a:cubicBezTo>
                    <a:cubicBezTo>
                      <a:pt x="37" y="172"/>
                      <a:pt x="0" y="209"/>
                      <a:pt x="0" y="254"/>
                    </a:cubicBezTo>
                    <a:cubicBezTo>
                      <a:pt x="0" y="300"/>
                      <a:pt x="37" y="337"/>
                      <a:pt x="83" y="337"/>
                    </a:cubicBezTo>
                    <a:cubicBezTo>
                      <a:pt x="95" y="337"/>
                      <a:pt x="106" y="335"/>
                      <a:pt x="117" y="330"/>
                    </a:cubicBezTo>
                    <a:cubicBezTo>
                      <a:pt x="181" y="395"/>
                      <a:pt x="181" y="395"/>
                      <a:pt x="181" y="395"/>
                    </a:cubicBezTo>
                    <a:cubicBezTo>
                      <a:pt x="177" y="404"/>
                      <a:pt x="175" y="415"/>
                      <a:pt x="175" y="426"/>
                    </a:cubicBezTo>
                    <a:cubicBezTo>
                      <a:pt x="175" y="472"/>
                      <a:pt x="212" y="509"/>
                      <a:pt x="258" y="509"/>
                    </a:cubicBezTo>
                    <a:cubicBezTo>
                      <a:pt x="304" y="509"/>
                      <a:pt x="341" y="472"/>
                      <a:pt x="341" y="426"/>
                    </a:cubicBezTo>
                    <a:cubicBezTo>
                      <a:pt x="341" y="381"/>
                      <a:pt x="304" y="344"/>
                      <a:pt x="258" y="344"/>
                    </a:cubicBezTo>
                    <a:close/>
                    <a:moveTo>
                      <a:pt x="258" y="344"/>
                    </a:moveTo>
                    <a:cubicBezTo>
                      <a:pt x="258" y="344"/>
                      <a:pt x="258" y="344"/>
                      <a:pt x="258" y="34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2926911" y="2222377"/>
              <a:ext cx="876300" cy="876299"/>
              <a:chOff x="2755461" y="2222377"/>
              <a:chExt cx="876300" cy="876299"/>
            </a:xfrm>
          </p:grpSpPr>
          <p:grpSp>
            <p:nvGrpSpPr>
              <p:cNvPr id="65" name="组合 64"/>
              <p:cNvGrpSpPr/>
              <p:nvPr/>
            </p:nvGrpSpPr>
            <p:grpSpPr>
              <a:xfrm rot="18000000">
                <a:off x="2755461" y="2222377"/>
                <a:ext cx="876299" cy="876300"/>
                <a:chOff x="2613026" y="1343025"/>
                <a:chExt cx="876299" cy="876300"/>
              </a:xfrm>
            </p:grpSpPr>
            <p:sp>
              <p:nvSpPr>
                <p:cNvPr id="67" name="任意多边形 243"/>
                <p:cNvSpPr/>
                <p:nvPr/>
              </p:nvSpPr>
              <p:spPr>
                <a:xfrm>
                  <a:off x="2613026" y="1343025"/>
                  <a:ext cx="819150" cy="628650"/>
                </a:xfrm>
                <a:custGeom>
                  <a:avLst/>
                  <a:gdLst>
                    <a:gd name="connsiteX0" fmla="*/ 0 w 819150"/>
                    <a:gd name="connsiteY0" fmla="*/ 628650 h 628650"/>
                    <a:gd name="connsiteX1" fmla="*/ 190500 w 819150"/>
                    <a:gd name="connsiteY1" fmla="*/ 0 h 628650"/>
                    <a:gd name="connsiteX2" fmla="*/ 819150 w 819150"/>
                    <a:gd name="connsiteY2" fmla="*/ 152400 h 628650"/>
                    <a:gd name="connsiteX3" fmla="*/ 0 w 819150"/>
                    <a:gd name="connsiteY3" fmla="*/ 628650 h 628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9150" h="628650">
                      <a:moveTo>
                        <a:pt x="0" y="628650"/>
                      </a:moveTo>
                      <a:lnTo>
                        <a:pt x="190500" y="0"/>
                      </a:lnTo>
                      <a:lnTo>
                        <a:pt x="819150" y="1524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chemeClr val="tx2">
                    <a:alpha val="77000"/>
                  </a:schemeClr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2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dirty="0">
                    <a:solidFill>
                      <a:prstClr val="black"/>
                    </a:solidFill>
                    <a:latin typeface="微软雅黑 Light" panose="020B0502040204020203" pitchFamily="34" charset="-122"/>
                    <a:ea typeface="微软雅黑" panose="020B0503020204020204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68" name="任意多边形 244"/>
                <p:cNvSpPr/>
                <p:nvPr/>
              </p:nvSpPr>
              <p:spPr>
                <a:xfrm>
                  <a:off x="2676525" y="1597025"/>
                  <a:ext cx="812800" cy="622300"/>
                </a:xfrm>
                <a:custGeom>
                  <a:avLst/>
                  <a:gdLst>
                    <a:gd name="connsiteX0" fmla="*/ 0 w 812800"/>
                    <a:gd name="connsiteY0" fmla="*/ 463550 h 622300"/>
                    <a:gd name="connsiteX1" fmla="*/ 641350 w 812800"/>
                    <a:gd name="connsiteY1" fmla="*/ 622300 h 622300"/>
                    <a:gd name="connsiteX2" fmla="*/ 812800 w 812800"/>
                    <a:gd name="connsiteY2" fmla="*/ 0 h 622300"/>
                    <a:gd name="connsiteX3" fmla="*/ 660400 w 812800"/>
                    <a:gd name="connsiteY3" fmla="*/ 101600 h 622300"/>
                    <a:gd name="connsiteX4" fmla="*/ 615950 w 812800"/>
                    <a:gd name="connsiteY4" fmla="*/ 25400 h 622300"/>
                    <a:gd name="connsiteX5" fmla="*/ 158750 w 812800"/>
                    <a:gd name="connsiteY5" fmla="*/ 304800 h 622300"/>
                    <a:gd name="connsiteX6" fmla="*/ 177800 w 812800"/>
                    <a:gd name="connsiteY6" fmla="*/ 361950 h 622300"/>
                    <a:gd name="connsiteX7" fmla="*/ 0 w 812800"/>
                    <a:gd name="connsiteY7" fmla="*/ 463550 h 622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12800" h="622300">
                      <a:moveTo>
                        <a:pt x="0" y="463550"/>
                      </a:moveTo>
                      <a:lnTo>
                        <a:pt x="641350" y="622300"/>
                      </a:lnTo>
                      <a:lnTo>
                        <a:pt x="812800" y="0"/>
                      </a:lnTo>
                      <a:lnTo>
                        <a:pt x="660400" y="101600"/>
                      </a:lnTo>
                      <a:lnTo>
                        <a:pt x="615950" y="25400"/>
                      </a:lnTo>
                      <a:lnTo>
                        <a:pt x="158750" y="304800"/>
                      </a:lnTo>
                      <a:lnTo>
                        <a:pt x="177800" y="361950"/>
                      </a:lnTo>
                      <a:lnTo>
                        <a:pt x="0" y="46355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2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white"/>
                    </a:solidFill>
                    <a:latin typeface="微软雅黑 Light" panose="020B0502040204020203" pitchFamily="34" charset="-122"/>
                    <a:ea typeface="微软雅黑" panose="020B0503020204020204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sp>
            <p:nvSpPr>
              <p:cNvPr id="66" name="Freeform 11"/>
              <p:cNvSpPr>
                <a:spLocks noEditPoints="1"/>
              </p:cNvSpPr>
              <p:nvPr/>
            </p:nvSpPr>
            <p:spPr bwMode="auto">
              <a:xfrm>
                <a:off x="2857744" y="2557462"/>
                <a:ext cx="214211" cy="166901"/>
              </a:xfrm>
              <a:custGeom>
                <a:avLst/>
                <a:gdLst>
                  <a:gd name="T0" fmla="*/ 179 w 514"/>
                  <a:gd name="T1" fmla="*/ 211 h 397"/>
                  <a:gd name="T2" fmla="*/ 108 w 514"/>
                  <a:gd name="T3" fmla="*/ 296 h 397"/>
                  <a:gd name="T4" fmla="*/ 130 w 514"/>
                  <a:gd name="T5" fmla="*/ 332 h 397"/>
                  <a:gd name="T6" fmla="*/ 249 w 514"/>
                  <a:gd name="T7" fmla="*/ 310 h 397"/>
                  <a:gd name="T8" fmla="*/ 179 w 514"/>
                  <a:gd name="T9" fmla="*/ 211 h 397"/>
                  <a:gd name="T10" fmla="*/ 159 w 514"/>
                  <a:gd name="T11" fmla="*/ 317 h 397"/>
                  <a:gd name="T12" fmla="*/ 132 w 514"/>
                  <a:gd name="T13" fmla="*/ 297 h 397"/>
                  <a:gd name="T14" fmla="*/ 158 w 514"/>
                  <a:gd name="T15" fmla="*/ 270 h 397"/>
                  <a:gd name="T16" fmla="*/ 186 w 514"/>
                  <a:gd name="T17" fmla="*/ 291 h 397"/>
                  <a:gd name="T18" fmla="*/ 159 w 514"/>
                  <a:gd name="T19" fmla="*/ 317 h 397"/>
                  <a:gd name="T20" fmla="*/ 206 w 514"/>
                  <a:gd name="T21" fmla="*/ 276 h 397"/>
                  <a:gd name="T22" fmla="*/ 192 w 514"/>
                  <a:gd name="T23" fmla="*/ 275 h 397"/>
                  <a:gd name="T24" fmla="*/ 196 w 514"/>
                  <a:gd name="T25" fmla="*/ 260 h 397"/>
                  <a:gd name="T26" fmla="*/ 210 w 514"/>
                  <a:gd name="T27" fmla="*/ 261 h 397"/>
                  <a:gd name="T28" fmla="*/ 206 w 514"/>
                  <a:gd name="T29" fmla="*/ 276 h 397"/>
                  <a:gd name="T30" fmla="*/ 394 w 514"/>
                  <a:gd name="T31" fmla="*/ 7 h 397"/>
                  <a:gd name="T32" fmla="*/ 328 w 514"/>
                  <a:gd name="T33" fmla="*/ 8 h 397"/>
                  <a:gd name="T34" fmla="*/ 326 w 514"/>
                  <a:gd name="T35" fmla="*/ 8 h 397"/>
                  <a:gd name="T36" fmla="*/ 326 w 514"/>
                  <a:gd name="T37" fmla="*/ 9 h 397"/>
                  <a:gd name="T38" fmla="*/ 312 w 514"/>
                  <a:gd name="T39" fmla="*/ 27 h 397"/>
                  <a:gd name="T40" fmla="*/ 331 w 514"/>
                  <a:gd name="T41" fmla="*/ 46 h 397"/>
                  <a:gd name="T42" fmla="*/ 348 w 514"/>
                  <a:gd name="T43" fmla="*/ 42 h 397"/>
                  <a:gd name="T44" fmla="*/ 443 w 514"/>
                  <a:gd name="T45" fmla="*/ 89 h 397"/>
                  <a:gd name="T46" fmla="*/ 449 w 514"/>
                  <a:gd name="T47" fmla="*/ 152 h 397"/>
                  <a:gd name="T48" fmla="*/ 445 w 514"/>
                  <a:gd name="T49" fmla="*/ 171 h 397"/>
                  <a:gd name="T50" fmla="*/ 464 w 514"/>
                  <a:gd name="T51" fmla="*/ 188 h 397"/>
                  <a:gd name="T52" fmla="*/ 482 w 514"/>
                  <a:gd name="T53" fmla="*/ 172 h 397"/>
                  <a:gd name="T54" fmla="*/ 482 w 514"/>
                  <a:gd name="T55" fmla="*/ 172 h 397"/>
                  <a:gd name="T56" fmla="*/ 394 w 514"/>
                  <a:gd name="T57" fmla="*/ 7 h 397"/>
                  <a:gd name="T58" fmla="*/ 403 w 514"/>
                  <a:gd name="T59" fmla="*/ 160 h 397"/>
                  <a:gd name="T60" fmla="*/ 416 w 514"/>
                  <a:gd name="T61" fmla="*/ 149 h 397"/>
                  <a:gd name="T62" fmla="*/ 416 w 514"/>
                  <a:gd name="T63" fmla="*/ 148 h 397"/>
                  <a:gd name="T64" fmla="*/ 344 w 514"/>
                  <a:gd name="T65" fmla="*/ 75 h 397"/>
                  <a:gd name="T66" fmla="*/ 331 w 514"/>
                  <a:gd name="T67" fmla="*/ 88 h 397"/>
                  <a:gd name="T68" fmla="*/ 344 w 514"/>
                  <a:gd name="T69" fmla="*/ 101 h 397"/>
                  <a:gd name="T70" fmla="*/ 390 w 514"/>
                  <a:gd name="T71" fmla="*/ 147 h 397"/>
                  <a:gd name="T72" fmla="*/ 403 w 514"/>
                  <a:gd name="T73" fmla="*/ 160 h 397"/>
                  <a:gd name="T74" fmla="*/ 364 w 514"/>
                  <a:gd name="T75" fmla="*/ 193 h 397"/>
                  <a:gd name="T76" fmla="*/ 355 w 514"/>
                  <a:gd name="T77" fmla="*/ 179 h 397"/>
                  <a:gd name="T78" fmla="*/ 351 w 514"/>
                  <a:gd name="T79" fmla="*/ 126 h 397"/>
                  <a:gd name="T80" fmla="*/ 257 w 514"/>
                  <a:gd name="T81" fmla="*/ 130 h 397"/>
                  <a:gd name="T82" fmla="*/ 242 w 514"/>
                  <a:gd name="T83" fmla="*/ 107 h 397"/>
                  <a:gd name="T84" fmla="*/ 166 w 514"/>
                  <a:gd name="T85" fmla="*/ 68 h 397"/>
                  <a:gd name="T86" fmla="*/ 40 w 514"/>
                  <a:gd name="T87" fmla="*/ 172 h 397"/>
                  <a:gd name="T88" fmla="*/ 5 w 514"/>
                  <a:gd name="T89" fmla="*/ 268 h 397"/>
                  <a:gd name="T90" fmla="*/ 189 w 514"/>
                  <a:gd name="T91" fmla="*/ 391 h 397"/>
                  <a:gd name="T92" fmla="*/ 410 w 514"/>
                  <a:gd name="T93" fmla="*/ 294 h 397"/>
                  <a:gd name="T94" fmla="*/ 364 w 514"/>
                  <a:gd name="T95" fmla="*/ 193 h 397"/>
                  <a:gd name="T96" fmla="*/ 195 w 514"/>
                  <a:gd name="T97" fmla="*/ 365 h 397"/>
                  <a:gd name="T98" fmla="*/ 51 w 514"/>
                  <a:gd name="T99" fmla="*/ 276 h 397"/>
                  <a:gd name="T100" fmla="*/ 195 w 514"/>
                  <a:gd name="T101" fmla="*/ 177 h 397"/>
                  <a:gd name="T102" fmla="*/ 339 w 514"/>
                  <a:gd name="T103" fmla="*/ 259 h 397"/>
                  <a:gd name="T104" fmla="*/ 195 w 514"/>
                  <a:gd name="T105" fmla="*/ 365 h 397"/>
                  <a:gd name="T106" fmla="*/ 195 w 514"/>
                  <a:gd name="T107" fmla="*/ 365 h 397"/>
                  <a:gd name="T108" fmla="*/ 195 w 514"/>
                  <a:gd name="T109" fmla="*/ 365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14" h="397">
                    <a:moveTo>
                      <a:pt x="179" y="211"/>
                    </a:moveTo>
                    <a:cubicBezTo>
                      <a:pt x="99" y="221"/>
                      <a:pt x="108" y="296"/>
                      <a:pt x="108" y="296"/>
                    </a:cubicBezTo>
                    <a:cubicBezTo>
                      <a:pt x="108" y="296"/>
                      <a:pt x="108" y="319"/>
                      <a:pt x="130" y="332"/>
                    </a:cubicBezTo>
                    <a:cubicBezTo>
                      <a:pt x="177" y="357"/>
                      <a:pt x="225" y="342"/>
                      <a:pt x="249" y="310"/>
                    </a:cubicBezTo>
                    <a:cubicBezTo>
                      <a:pt x="274" y="279"/>
                      <a:pt x="259" y="202"/>
                      <a:pt x="179" y="211"/>
                    </a:cubicBezTo>
                    <a:close/>
                    <a:moveTo>
                      <a:pt x="159" y="317"/>
                    </a:moveTo>
                    <a:cubicBezTo>
                      <a:pt x="144" y="318"/>
                      <a:pt x="132" y="310"/>
                      <a:pt x="132" y="297"/>
                    </a:cubicBezTo>
                    <a:cubicBezTo>
                      <a:pt x="132" y="285"/>
                      <a:pt x="143" y="272"/>
                      <a:pt x="158" y="270"/>
                    </a:cubicBezTo>
                    <a:cubicBezTo>
                      <a:pt x="175" y="269"/>
                      <a:pt x="186" y="278"/>
                      <a:pt x="186" y="291"/>
                    </a:cubicBezTo>
                    <a:cubicBezTo>
                      <a:pt x="186" y="303"/>
                      <a:pt x="174" y="315"/>
                      <a:pt x="159" y="317"/>
                    </a:cubicBezTo>
                    <a:close/>
                    <a:moveTo>
                      <a:pt x="206" y="276"/>
                    </a:moveTo>
                    <a:cubicBezTo>
                      <a:pt x="201" y="280"/>
                      <a:pt x="195" y="280"/>
                      <a:pt x="192" y="275"/>
                    </a:cubicBezTo>
                    <a:cubicBezTo>
                      <a:pt x="189" y="271"/>
                      <a:pt x="190" y="264"/>
                      <a:pt x="196" y="260"/>
                    </a:cubicBezTo>
                    <a:cubicBezTo>
                      <a:pt x="201" y="256"/>
                      <a:pt x="208" y="257"/>
                      <a:pt x="210" y="261"/>
                    </a:cubicBezTo>
                    <a:cubicBezTo>
                      <a:pt x="213" y="266"/>
                      <a:pt x="211" y="273"/>
                      <a:pt x="206" y="276"/>
                    </a:cubicBezTo>
                    <a:close/>
                    <a:moveTo>
                      <a:pt x="394" y="7"/>
                    </a:moveTo>
                    <a:cubicBezTo>
                      <a:pt x="365" y="0"/>
                      <a:pt x="336" y="6"/>
                      <a:pt x="328" y="8"/>
                    </a:cubicBezTo>
                    <a:cubicBezTo>
                      <a:pt x="328" y="8"/>
                      <a:pt x="327" y="8"/>
                      <a:pt x="326" y="8"/>
                    </a:cubicBezTo>
                    <a:cubicBezTo>
                      <a:pt x="326" y="9"/>
                      <a:pt x="326" y="9"/>
                      <a:pt x="326" y="9"/>
                    </a:cubicBezTo>
                    <a:cubicBezTo>
                      <a:pt x="318" y="11"/>
                      <a:pt x="312" y="19"/>
                      <a:pt x="312" y="27"/>
                    </a:cubicBezTo>
                    <a:cubicBezTo>
                      <a:pt x="312" y="38"/>
                      <a:pt x="321" y="46"/>
                      <a:pt x="331" y="46"/>
                    </a:cubicBezTo>
                    <a:cubicBezTo>
                      <a:pt x="331" y="46"/>
                      <a:pt x="341" y="45"/>
                      <a:pt x="348" y="42"/>
                    </a:cubicBezTo>
                    <a:cubicBezTo>
                      <a:pt x="355" y="39"/>
                      <a:pt x="414" y="40"/>
                      <a:pt x="443" y="89"/>
                    </a:cubicBezTo>
                    <a:cubicBezTo>
                      <a:pt x="459" y="125"/>
                      <a:pt x="450" y="148"/>
                      <a:pt x="449" y="152"/>
                    </a:cubicBezTo>
                    <a:cubicBezTo>
                      <a:pt x="449" y="152"/>
                      <a:pt x="445" y="162"/>
                      <a:pt x="445" y="171"/>
                    </a:cubicBezTo>
                    <a:cubicBezTo>
                      <a:pt x="445" y="181"/>
                      <a:pt x="453" y="188"/>
                      <a:pt x="464" y="188"/>
                    </a:cubicBezTo>
                    <a:cubicBezTo>
                      <a:pt x="473" y="188"/>
                      <a:pt x="480" y="187"/>
                      <a:pt x="482" y="172"/>
                    </a:cubicBezTo>
                    <a:cubicBezTo>
                      <a:pt x="482" y="172"/>
                      <a:pt x="482" y="172"/>
                      <a:pt x="482" y="172"/>
                    </a:cubicBezTo>
                    <a:cubicBezTo>
                      <a:pt x="514" y="68"/>
                      <a:pt x="444" y="19"/>
                      <a:pt x="394" y="7"/>
                    </a:cubicBezTo>
                    <a:close/>
                    <a:moveTo>
                      <a:pt x="403" y="160"/>
                    </a:moveTo>
                    <a:cubicBezTo>
                      <a:pt x="410" y="160"/>
                      <a:pt x="415" y="156"/>
                      <a:pt x="416" y="149"/>
                    </a:cubicBezTo>
                    <a:cubicBezTo>
                      <a:pt x="416" y="149"/>
                      <a:pt x="416" y="148"/>
                      <a:pt x="416" y="148"/>
                    </a:cubicBezTo>
                    <a:cubicBezTo>
                      <a:pt x="426" y="60"/>
                      <a:pt x="344" y="75"/>
                      <a:pt x="344" y="75"/>
                    </a:cubicBezTo>
                    <a:cubicBezTo>
                      <a:pt x="337" y="75"/>
                      <a:pt x="331" y="81"/>
                      <a:pt x="331" y="88"/>
                    </a:cubicBezTo>
                    <a:cubicBezTo>
                      <a:pt x="331" y="96"/>
                      <a:pt x="337" y="101"/>
                      <a:pt x="344" y="101"/>
                    </a:cubicBezTo>
                    <a:cubicBezTo>
                      <a:pt x="403" y="89"/>
                      <a:pt x="390" y="147"/>
                      <a:pt x="390" y="147"/>
                    </a:cubicBezTo>
                    <a:cubicBezTo>
                      <a:pt x="390" y="154"/>
                      <a:pt x="396" y="160"/>
                      <a:pt x="403" y="160"/>
                    </a:cubicBezTo>
                    <a:close/>
                    <a:moveTo>
                      <a:pt x="364" y="193"/>
                    </a:moveTo>
                    <a:cubicBezTo>
                      <a:pt x="345" y="189"/>
                      <a:pt x="355" y="179"/>
                      <a:pt x="355" y="179"/>
                    </a:cubicBezTo>
                    <a:cubicBezTo>
                      <a:pt x="355" y="179"/>
                      <a:pt x="373" y="148"/>
                      <a:pt x="351" y="126"/>
                    </a:cubicBezTo>
                    <a:cubicBezTo>
                      <a:pt x="323" y="99"/>
                      <a:pt x="257" y="130"/>
                      <a:pt x="257" y="130"/>
                    </a:cubicBezTo>
                    <a:cubicBezTo>
                      <a:pt x="231" y="138"/>
                      <a:pt x="238" y="126"/>
                      <a:pt x="242" y="107"/>
                    </a:cubicBezTo>
                    <a:cubicBezTo>
                      <a:pt x="242" y="84"/>
                      <a:pt x="234" y="45"/>
                      <a:pt x="166" y="68"/>
                    </a:cubicBezTo>
                    <a:cubicBezTo>
                      <a:pt x="98" y="91"/>
                      <a:pt x="40" y="172"/>
                      <a:pt x="40" y="172"/>
                    </a:cubicBezTo>
                    <a:cubicBezTo>
                      <a:pt x="0" y="226"/>
                      <a:pt x="5" y="268"/>
                      <a:pt x="5" y="268"/>
                    </a:cubicBezTo>
                    <a:cubicBezTo>
                      <a:pt x="15" y="360"/>
                      <a:pt x="113" y="385"/>
                      <a:pt x="189" y="391"/>
                    </a:cubicBezTo>
                    <a:cubicBezTo>
                      <a:pt x="269" y="397"/>
                      <a:pt x="377" y="363"/>
                      <a:pt x="410" y="294"/>
                    </a:cubicBezTo>
                    <a:cubicBezTo>
                      <a:pt x="443" y="224"/>
                      <a:pt x="383" y="197"/>
                      <a:pt x="364" y="193"/>
                    </a:cubicBezTo>
                    <a:close/>
                    <a:moveTo>
                      <a:pt x="195" y="365"/>
                    </a:moveTo>
                    <a:cubicBezTo>
                      <a:pt x="115" y="369"/>
                      <a:pt x="51" y="329"/>
                      <a:pt x="51" y="276"/>
                    </a:cubicBezTo>
                    <a:cubicBezTo>
                      <a:pt x="51" y="223"/>
                      <a:pt x="115" y="180"/>
                      <a:pt x="195" y="177"/>
                    </a:cubicBezTo>
                    <a:cubicBezTo>
                      <a:pt x="275" y="173"/>
                      <a:pt x="339" y="206"/>
                      <a:pt x="339" y="259"/>
                    </a:cubicBezTo>
                    <a:cubicBezTo>
                      <a:pt x="339" y="312"/>
                      <a:pt x="275" y="361"/>
                      <a:pt x="195" y="365"/>
                    </a:cubicBezTo>
                    <a:close/>
                    <a:moveTo>
                      <a:pt x="195" y="365"/>
                    </a:moveTo>
                    <a:cubicBezTo>
                      <a:pt x="195" y="365"/>
                      <a:pt x="195" y="365"/>
                      <a:pt x="195" y="36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2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</p:grpSp>
      </p:grpSp>
      <p:grpSp>
        <p:nvGrpSpPr>
          <p:cNvPr id="89" name="组合 88"/>
          <p:cNvGrpSpPr/>
          <p:nvPr/>
        </p:nvGrpSpPr>
        <p:grpSpPr>
          <a:xfrm>
            <a:off x="7525020" y="2080265"/>
            <a:ext cx="3136919" cy="525347"/>
            <a:chOff x="3682227" y="2031881"/>
            <a:chExt cx="2352689" cy="394011"/>
          </a:xfrm>
        </p:grpSpPr>
        <p:sp>
          <p:nvSpPr>
            <p:cNvPr id="90" name="文本框 66"/>
            <p:cNvSpPr txBox="1">
              <a:spLocks noChangeArrowheads="1"/>
            </p:cNvSpPr>
            <p:nvPr/>
          </p:nvSpPr>
          <p:spPr bwMode="auto">
            <a:xfrm>
              <a:off x="3682227" y="2222278"/>
              <a:ext cx="2352689" cy="203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defTabSz="121920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Game Function and Operations</a:t>
              </a:r>
              <a:endParaRPr lang="zh-CN" altLang="en-US" sz="8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  <p:sp>
          <p:nvSpPr>
            <p:cNvPr id="91" name="文本框 69"/>
            <p:cNvSpPr txBox="1">
              <a:spLocks noChangeArrowheads="1"/>
            </p:cNvSpPr>
            <p:nvPr/>
          </p:nvSpPr>
          <p:spPr bwMode="auto">
            <a:xfrm>
              <a:off x="3687189" y="2031881"/>
              <a:ext cx="1651782" cy="24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defTabSz="1219200" fontAlgn="base">
                <a:lnSpc>
                  <a:spcPts val="2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335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游戏功能和操作</a:t>
              </a:r>
              <a:endParaRPr lang="zh-CN" altLang="en-US" sz="1335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8479300" y="3518028"/>
            <a:ext cx="3136919" cy="525347"/>
            <a:chOff x="3682227" y="2031881"/>
            <a:chExt cx="2352689" cy="394011"/>
          </a:xfrm>
        </p:grpSpPr>
        <p:sp>
          <p:nvSpPr>
            <p:cNvPr id="93" name="文本框 66"/>
            <p:cNvSpPr txBox="1">
              <a:spLocks noChangeArrowheads="1"/>
            </p:cNvSpPr>
            <p:nvPr/>
          </p:nvSpPr>
          <p:spPr bwMode="auto">
            <a:xfrm>
              <a:off x="3682227" y="2222278"/>
              <a:ext cx="2352689" cy="203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defTabSz="121920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Game demo</a:t>
              </a:r>
              <a:endParaRPr lang="zh-CN" altLang="en-US" sz="8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  <p:sp>
          <p:nvSpPr>
            <p:cNvPr id="94" name="文本框 69"/>
            <p:cNvSpPr txBox="1">
              <a:spLocks noChangeArrowheads="1"/>
            </p:cNvSpPr>
            <p:nvPr/>
          </p:nvSpPr>
          <p:spPr bwMode="auto">
            <a:xfrm>
              <a:off x="3687189" y="2031881"/>
              <a:ext cx="1651782" cy="24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defTabSz="1219200" fontAlgn="base">
                <a:lnSpc>
                  <a:spcPts val="2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335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游戏演示</a:t>
              </a:r>
              <a:endParaRPr lang="zh-CN" altLang="en-US" sz="1335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7533033" y="5130155"/>
            <a:ext cx="3136919" cy="525347"/>
            <a:chOff x="3682227" y="2031881"/>
            <a:chExt cx="2352689" cy="394011"/>
          </a:xfrm>
        </p:grpSpPr>
        <p:sp>
          <p:nvSpPr>
            <p:cNvPr id="96" name="文本框 66"/>
            <p:cNvSpPr txBox="1">
              <a:spLocks noChangeArrowheads="1"/>
            </p:cNvSpPr>
            <p:nvPr/>
          </p:nvSpPr>
          <p:spPr bwMode="auto">
            <a:xfrm>
              <a:off x="3682227" y="2222278"/>
              <a:ext cx="2352689" cy="203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defTabSz="121920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Summarize</a:t>
              </a:r>
              <a:endParaRPr lang="zh-CN" altLang="en-US" sz="8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  <p:sp>
          <p:nvSpPr>
            <p:cNvPr id="97" name="文本框 69"/>
            <p:cNvSpPr txBox="1">
              <a:spLocks noChangeArrowheads="1"/>
            </p:cNvSpPr>
            <p:nvPr/>
          </p:nvSpPr>
          <p:spPr bwMode="auto">
            <a:xfrm>
              <a:off x="3687189" y="2031881"/>
              <a:ext cx="1651782" cy="24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defTabSz="1219200" fontAlgn="base">
                <a:lnSpc>
                  <a:spcPts val="2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335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总结</a:t>
              </a:r>
              <a:endParaRPr lang="zh-CN" altLang="en-US" sz="1335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1527079" y="2145837"/>
            <a:ext cx="4453385" cy="576270"/>
            <a:chOff x="2837133" y="2031881"/>
            <a:chExt cx="3340038" cy="432203"/>
          </a:xfrm>
        </p:grpSpPr>
        <p:sp>
          <p:nvSpPr>
            <p:cNvPr id="99" name="文本框 66"/>
            <p:cNvSpPr txBox="1">
              <a:spLocks noChangeArrowheads="1"/>
            </p:cNvSpPr>
            <p:nvPr/>
          </p:nvSpPr>
          <p:spPr bwMode="auto">
            <a:xfrm>
              <a:off x="2837133" y="2260470"/>
              <a:ext cx="2352689" cy="203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algn="r" defTabSz="121920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Project Introduction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  <p:sp>
          <p:nvSpPr>
            <p:cNvPr id="100" name="文本框 69"/>
            <p:cNvSpPr txBox="1">
              <a:spLocks noChangeArrowheads="1"/>
            </p:cNvSpPr>
            <p:nvPr/>
          </p:nvSpPr>
          <p:spPr bwMode="auto">
            <a:xfrm>
              <a:off x="4525389" y="2031881"/>
              <a:ext cx="1651782" cy="242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defTabSz="1219200" fontAlgn="base">
                <a:lnSpc>
                  <a:spcPts val="2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335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项目介绍</a:t>
              </a:r>
              <a:endParaRPr lang="zh-CN" altLang="en-US" sz="1335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672117" y="3545891"/>
            <a:ext cx="3649256" cy="506296"/>
            <a:chOff x="3359261" y="2037694"/>
            <a:chExt cx="2736942" cy="379723"/>
          </a:xfrm>
        </p:grpSpPr>
        <p:sp>
          <p:nvSpPr>
            <p:cNvPr id="102" name="文本框 66"/>
            <p:cNvSpPr txBox="1">
              <a:spLocks noChangeArrowheads="1"/>
            </p:cNvSpPr>
            <p:nvPr/>
          </p:nvSpPr>
          <p:spPr bwMode="auto">
            <a:xfrm>
              <a:off x="3359261" y="2213803"/>
              <a:ext cx="2352689" cy="203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algn="r" defTabSz="121920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Code structure and main classes </a:t>
              </a:r>
              <a:endParaRPr lang="zh-CN" altLang="en-US" sz="8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  <p:sp>
          <p:nvSpPr>
            <p:cNvPr id="103" name="文本框 69"/>
            <p:cNvSpPr txBox="1">
              <a:spLocks noChangeArrowheads="1"/>
            </p:cNvSpPr>
            <p:nvPr/>
          </p:nvSpPr>
          <p:spPr bwMode="auto">
            <a:xfrm>
              <a:off x="4516021" y="2037694"/>
              <a:ext cx="1580182" cy="24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defTabSz="1219200" fontAlgn="base">
                <a:lnSpc>
                  <a:spcPts val="2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335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代码结构和主要类</a:t>
              </a:r>
              <a:endParaRPr lang="zh-CN" altLang="en-US" sz="1335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1250531" y="5114973"/>
            <a:ext cx="3684628" cy="519960"/>
            <a:chOff x="3309546" y="2031881"/>
            <a:chExt cx="2763471" cy="389971"/>
          </a:xfrm>
        </p:grpSpPr>
        <p:sp>
          <p:nvSpPr>
            <p:cNvPr id="105" name="文本框 66"/>
            <p:cNvSpPr txBox="1">
              <a:spLocks noChangeArrowheads="1"/>
            </p:cNvSpPr>
            <p:nvPr/>
          </p:nvSpPr>
          <p:spPr bwMode="auto">
            <a:xfrm>
              <a:off x="3309546" y="2218238"/>
              <a:ext cx="2352689" cy="203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algn="r" defTabSz="121920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Project Highlights and Features </a:t>
              </a:r>
              <a:endParaRPr lang="zh-CN" altLang="en-US" sz="8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  <p:sp>
          <p:nvSpPr>
            <p:cNvPr id="106" name="文本框 69"/>
            <p:cNvSpPr txBox="1">
              <a:spLocks noChangeArrowheads="1"/>
            </p:cNvSpPr>
            <p:nvPr/>
          </p:nvSpPr>
          <p:spPr bwMode="auto">
            <a:xfrm>
              <a:off x="4492835" y="2031881"/>
              <a:ext cx="1580182" cy="242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defTabSz="1219200" fontAlgn="base">
                <a:lnSpc>
                  <a:spcPts val="2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335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项目亮点和特点</a:t>
              </a:r>
              <a:endParaRPr lang="zh-CN" altLang="en-US" sz="1335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 rot="1800000">
            <a:off x="5591882" y="2424528"/>
            <a:ext cx="5143384" cy="4404645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15000"/>
                </a:schemeClr>
              </a:gs>
              <a:gs pos="100000">
                <a:srgbClr val="F2F2F2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886200" y="1219200"/>
            <a:ext cx="4683213" cy="4419600"/>
            <a:chOff x="4365171" y="1698171"/>
            <a:chExt cx="3668133" cy="3461658"/>
          </a:xfrm>
        </p:grpSpPr>
        <p:sp>
          <p:nvSpPr>
            <p:cNvPr id="2" name="椭圆 1"/>
            <p:cNvSpPr/>
            <p:nvPr/>
          </p:nvSpPr>
          <p:spPr>
            <a:xfrm>
              <a:off x="4365171" y="1698171"/>
              <a:ext cx="3461658" cy="346165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6792685" y="3346450"/>
              <a:ext cx="1028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5108525" y="3736009"/>
              <a:ext cx="2924779" cy="4612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Project Introduction</a:t>
              </a:r>
              <a:endPara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702628" y="3226526"/>
              <a:ext cx="2090057" cy="4376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702628" y="3266587"/>
              <a:ext cx="2090057" cy="3616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项目介绍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612490" y="2388274"/>
              <a:ext cx="1038511" cy="86783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33B048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01</a:t>
              </a:r>
              <a:endPara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33B048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5651001" y="4523457"/>
              <a:ext cx="889997" cy="128815"/>
              <a:chOff x="5701303" y="5663148"/>
              <a:chExt cx="889997" cy="128815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701303" y="5663148"/>
                <a:ext cx="128815" cy="1288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955030" y="5663148"/>
                <a:ext cx="128815" cy="1288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6208757" y="5663148"/>
                <a:ext cx="128815" cy="12881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462485" y="5663148"/>
                <a:ext cx="128815" cy="12881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849087" y="344656"/>
            <a:ext cx="4885993" cy="911057"/>
            <a:chOff x="5402407" y="1247256"/>
            <a:chExt cx="4885993" cy="911057"/>
          </a:xfrm>
        </p:grpSpPr>
        <p:sp>
          <p:nvSpPr>
            <p:cNvPr id="85" name="文本框 84"/>
            <p:cNvSpPr txBox="1"/>
            <p:nvPr/>
          </p:nvSpPr>
          <p:spPr>
            <a:xfrm>
              <a:off x="5402407" y="1247256"/>
              <a:ext cx="3295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项目介绍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5402408" y="1693506"/>
              <a:ext cx="4885992" cy="4648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Project Introduction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136" name="矩形 135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38" name="Freeform 86"/>
          <p:cNvSpPr>
            <a:spLocks noEditPoints="1"/>
          </p:cNvSpPr>
          <p:nvPr/>
        </p:nvSpPr>
        <p:spPr bwMode="auto">
          <a:xfrm>
            <a:off x="5486824" y="72495"/>
            <a:ext cx="1295400" cy="1297517"/>
          </a:xfrm>
          <a:custGeom>
            <a:avLst/>
            <a:gdLst>
              <a:gd name="T0" fmla="*/ 448 w 763"/>
              <a:gd name="T1" fmla="*/ 752 h 763"/>
              <a:gd name="T2" fmla="*/ 383 w 763"/>
              <a:gd name="T3" fmla="*/ 763 h 763"/>
              <a:gd name="T4" fmla="*/ 255 w 763"/>
              <a:gd name="T5" fmla="*/ 736 h 763"/>
              <a:gd name="T6" fmla="*/ 317 w 763"/>
              <a:gd name="T7" fmla="*/ 758 h 763"/>
              <a:gd name="T8" fmla="*/ 571 w 763"/>
              <a:gd name="T9" fmla="*/ 707 h 763"/>
              <a:gd name="T10" fmla="*/ 513 w 763"/>
              <a:gd name="T11" fmla="*/ 740 h 763"/>
              <a:gd name="T12" fmla="*/ 138 w 763"/>
              <a:gd name="T13" fmla="*/ 675 h 763"/>
              <a:gd name="T14" fmla="*/ 195 w 763"/>
              <a:gd name="T15" fmla="*/ 708 h 763"/>
              <a:gd name="T16" fmla="*/ 138 w 763"/>
              <a:gd name="T17" fmla="*/ 675 h 763"/>
              <a:gd name="T18" fmla="*/ 670 w 763"/>
              <a:gd name="T19" fmla="*/ 623 h 763"/>
              <a:gd name="T20" fmla="*/ 628 w 763"/>
              <a:gd name="T21" fmla="*/ 673 h 763"/>
              <a:gd name="T22" fmla="*/ 57 w 763"/>
              <a:gd name="T23" fmla="*/ 572 h 763"/>
              <a:gd name="T24" fmla="*/ 91 w 763"/>
              <a:gd name="T25" fmla="*/ 629 h 763"/>
              <a:gd name="T26" fmla="*/ 670 w 763"/>
              <a:gd name="T27" fmla="*/ 623 h 763"/>
              <a:gd name="T28" fmla="*/ 670 w 763"/>
              <a:gd name="T29" fmla="*/ 623 h 763"/>
              <a:gd name="T30" fmla="*/ 735 w 763"/>
              <a:gd name="T31" fmla="*/ 510 h 763"/>
              <a:gd name="T32" fmla="*/ 712 w 763"/>
              <a:gd name="T33" fmla="*/ 572 h 763"/>
              <a:gd name="T34" fmla="*/ 6 w 763"/>
              <a:gd name="T35" fmla="*/ 451 h 763"/>
              <a:gd name="T36" fmla="*/ 29 w 763"/>
              <a:gd name="T37" fmla="*/ 513 h 763"/>
              <a:gd name="T38" fmla="*/ 752 w 763"/>
              <a:gd name="T39" fmla="*/ 447 h 763"/>
              <a:gd name="T40" fmla="*/ 758 w 763"/>
              <a:gd name="T41" fmla="*/ 375 h 763"/>
              <a:gd name="T42" fmla="*/ 763 w 763"/>
              <a:gd name="T43" fmla="*/ 382 h 763"/>
              <a:gd name="T44" fmla="*/ 757 w 763"/>
              <a:gd name="T45" fmla="*/ 448 h 763"/>
              <a:gd name="T46" fmla="*/ 5 w 763"/>
              <a:gd name="T47" fmla="*/ 319 h 763"/>
              <a:gd name="T48" fmla="*/ 5 w 763"/>
              <a:gd name="T49" fmla="*/ 382 h 763"/>
              <a:gd name="T50" fmla="*/ 5 w 763"/>
              <a:gd name="T51" fmla="*/ 385 h 763"/>
              <a:gd name="T52" fmla="*/ 733 w 763"/>
              <a:gd name="T53" fmla="*/ 247 h 763"/>
              <a:gd name="T54" fmla="*/ 756 w 763"/>
              <a:gd name="T55" fmla="*/ 309 h 763"/>
              <a:gd name="T56" fmla="*/ 22 w 763"/>
              <a:gd name="T57" fmla="*/ 254 h 763"/>
              <a:gd name="T58" fmla="*/ 54 w 763"/>
              <a:gd name="T59" fmla="*/ 197 h 763"/>
              <a:gd name="T60" fmla="*/ 22 w 763"/>
              <a:gd name="T61" fmla="*/ 254 h 763"/>
              <a:gd name="T62" fmla="*/ 709 w 763"/>
              <a:gd name="T63" fmla="*/ 186 h 763"/>
              <a:gd name="T64" fmla="*/ 666 w 763"/>
              <a:gd name="T65" fmla="*/ 135 h 763"/>
              <a:gd name="T66" fmla="*/ 91 w 763"/>
              <a:gd name="T67" fmla="*/ 143 h 763"/>
              <a:gd name="T68" fmla="*/ 87 w 763"/>
              <a:gd name="T69" fmla="*/ 139 h 763"/>
              <a:gd name="T70" fmla="*/ 137 w 763"/>
              <a:gd name="T71" fmla="*/ 96 h 763"/>
              <a:gd name="T72" fmla="*/ 87 w 763"/>
              <a:gd name="T73" fmla="*/ 139 h 763"/>
              <a:gd name="T74" fmla="*/ 623 w 763"/>
              <a:gd name="T75" fmla="*/ 86 h 763"/>
              <a:gd name="T76" fmla="*/ 565 w 763"/>
              <a:gd name="T77" fmla="*/ 53 h 763"/>
              <a:gd name="T78" fmla="*/ 247 w 763"/>
              <a:gd name="T79" fmla="*/ 24 h 763"/>
              <a:gd name="T80" fmla="*/ 190 w 763"/>
              <a:gd name="T81" fmla="*/ 58 h 763"/>
              <a:gd name="T82" fmla="*/ 443 w 763"/>
              <a:gd name="T83" fmla="*/ 5 h 763"/>
              <a:gd name="T84" fmla="*/ 505 w 763"/>
              <a:gd name="T85" fmla="*/ 26 h 763"/>
              <a:gd name="T86" fmla="*/ 377 w 763"/>
              <a:gd name="T87" fmla="*/ 0 h 763"/>
              <a:gd name="T88" fmla="*/ 312 w 763"/>
              <a:gd name="T89" fmla="*/ 12 h 763"/>
              <a:gd name="T90" fmla="*/ 311 w 763"/>
              <a:gd name="T91" fmla="*/ 7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63" h="763">
                <a:moveTo>
                  <a:pt x="383" y="758"/>
                </a:moveTo>
                <a:cubicBezTo>
                  <a:pt x="405" y="758"/>
                  <a:pt x="427" y="756"/>
                  <a:pt x="448" y="752"/>
                </a:cubicBezTo>
                <a:cubicBezTo>
                  <a:pt x="448" y="752"/>
                  <a:pt x="448" y="752"/>
                  <a:pt x="448" y="752"/>
                </a:cubicBezTo>
                <a:cubicBezTo>
                  <a:pt x="449" y="757"/>
                  <a:pt x="449" y="757"/>
                  <a:pt x="449" y="757"/>
                </a:cubicBezTo>
                <a:cubicBezTo>
                  <a:pt x="428" y="761"/>
                  <a:pt x="406" y="763"/>
                  <a:pt x="383" y="763"/>
                </a:cubicBezTo>
                <a:cubicBezTo>
                  <a:pt x="383" y="763"/>
                  <a:pt x="383" y="763"/>
                  <a:pt x="383" y="763"/>
                </a:cubicBezTo>
                <a:cubicBezTo>
                  <a:pt x="383" y="758"/>
                  <a:pt x="383" y="758"/>
                  <a:pt x="383" y="758"/>
                </a:cubicBezTo>
                <a:close/>
                <a:moveTo>
                  <a:pt x="253" y="741"/>
                </a:moveTo>
                <a:cubicBezTo>
                  <a:pt x="255" y="736"/>
                  <a:pt x="255" y="736"/>
                  <a:pt x="255" y="736"/>
                </a:cubicBezTo>
                <a:cubicBezTo>
                  <a:pt x="275" y="743"/>
                  <a:pt x="296" y="749"/>
                  <a:pt x="318" y="752"/>
                </a:cubicBezTo>
                <a:cubicBezTo>
                  <a:pt x="318" y="752"/>
                  <a:pt x="318" y="752"/>
                  <a:pt x="318" y="752"/>
                </a:cubicBezTo>
                <a:cubicBezTo>
                  <a:pt x="317" y="758"/>
                  <a:pt x="317" y="758"/>
                  <a:pt x="317" y="758"/>
                </a:cubicBezTo>
                <a:cubicBezTo>
                  <a:pt x="295" y="754"/>
                  <a:pt x="274" y="748"/>
                  <a:pt x="253" y="741"/>
                </a:cubicBezTo>
                <a:close/>
                <a:moveTo>
                  <a:pt x="511" y="735"/>
                </a:moveTo>
                <a:cubicBezTo>
                  <a:pt x="532" y="727"/>
                  <a:pt x="552" y="718"/>
                  <a:pt x="571" y="707"/>
                </a:cubicBezTo>
                <a:cubicBezTo>
                  <a:pt x="571" y="707"/>
                  <a:pt x="571" y="707"/>
                  <a:pt x="571" y="707"/>
                </a:cubicBezTo>
                <a:cubicBezTo>
                  <a:pt x="573" y="712"/>
                  <a:pt x="573" y="712"/>
                  <a:pt x="573" y="712"/>
                </a:cubicBezTo>
                <a:cubicBezTo>
                  <a:pt x="554" y="723"/>
                  <a:pt x="534" y="732"/>
                  <a:pt x="513" y="740"/>
                </a:cubicBezTo>
                <a:cubicBezTo>
                  <a:pt x="513" y="740"/>
                  <a:pt x="513" y="740"/>
                  <a:pt x="513" y="740"/>
                </a:cubicBezTo>
                <a:cubicBezTo>
                  <a:pt x="511" y="735"/>
                  <a:pt x="511" y="735"/>
                  <a:pt x="511" y="735"/>
                </a:cubicBezTo>
                <a:close/>
                <a:moveTo>
                  <a:pt x="138" y="675"/>
                </a:moveTo>
                <a:cubicBezTo>
                  <a:pt x="142" y="671"/>
                  <a:pt x="142" y="671"/>
                  <a:pt x="142" y="671"/>
                </a:cubicBezTo>
                <a:cubicBezTo>
                  <a:pt x="158" y="685"/>
                  <a:pt x="176" y="698"/>
                  <a:pt x="195" y="708"/>
                </a:cubicBezTo>
                <a:cubicBezTo>
                  <a:pt x="195" y="708"/>
                  <a:pt x="195" y="708"/>
                  <a:pt x="195" y="708"/>
                </a:cubicBezTo>
                <a:cubicBezTo>
                  <a:pt x="195" y="708"/>
                  <a:pt x="195" y="708"/>
                  <a:pt x="195" y="708"/>
                </a:cubicBezTo>
                <a:cubicBezTo>
                  <a:pt x="193" y="713"/>
                  <a:pt x="193" y="713"/>
                  <a:pt x="193" y="713"/>
                </a:cubicBezTo>
                <a:cubicBezTo>
                  <a:pt x="173" y="702"/>
                  <a:pt x="155" y="690"/>
                  <a:pt x="138" y="675"/>
                </a:cubicBezTo>
                <a:close/>
                <a:moveTo>
                  <a:pt x="624" y="669"/>
                </a:moveTo>
                <a:cubicBezTo>
                  <a:pt x="641" y="655"/>
                  <a:pt x="656" y="640"/>
                  <a:pt x="670" y="623"/>
                </a:cubicBezTo>
                <a:cubicBezTo>
                  <a:pt x="670" y="623"/>
                  <a:pt x="670" y="623"/>
                  <a:pt x="670" y="623"/>
                </a:cubicBezTo>
                <a:cubicBezTo>
                  <a:pt x="674" y="626"/>
                  <a:pt x="674" y="626"/>
                  <a:pt x="674" y="626"/>
                </a:cubicBezTo>
                <a:cubicBezTo>
                  <a:pt x="660" y="643"/>
                  <a:pt x="644" y="659"/>
                  <a:pt x="628" y="673"/>
                </a:cubicBezTo>
                <a:cubicBezTo>
                  <a:pt x="628" y="673"/>
                  <a:pt x="628" y="673"/>
                  <a:pt x="628" y="673"/>
                </a:cubicBezTo>
                <a:cubicBezTo>
                  <a:pt x="624" y="669"/>
                  <a:pt x="624" y="669"/>
                  <a:pt x="624" y="669"/>
                </a:cubicBezTo>
                <a:close/>
                <a:moveTo>
                  <a:pt x="52" y="575"/>
                </a:moveTo>
                <a:cubicBezTo>
                  <a:pt x="57" y="572"/>
                  <a:pt x="57" y="572"/>
                  <a:pt x="57" y="572"/>
                </a:cubicBezTo>
                <a:cubicBezTo>
                  <a:pt x="68" y="591"/>
                  <a:pt x="81" y="609"/>
                  <a:pt x="95" y="625"/>
                </a:cubicBezTo>
                <a:cubicBezTo>
                  <a:pt x="95" y="625"/>
                  <a:pt x="95" y="625"/>
                  <a:pt x="95" y="625"/>
                </a:cubicBezTo>
                <a:cubicBezTo>
                  <a:pt x="91" y="629"/>
                  <a:pt x="91" y="629"/>
                  <a:pt x="91" y="629"/>
                </a:cubicBezTo>
                <a:cubicBezTo>
                  <a:pt x="76" y="612"/>
                  <a:pt x="64" y="594"/>
                  <a:pt x="52" y="575"/>
                </a:cubicBezTo>
                <a:close/>
                <a:moveTo>
                  <a:pt x="670" y="623"/>
                </a:moveTo>
                <a:cubicBezTo>
                  <a:pt x="670" y="623"/>
                  <a:pt x="670" y="623"/>
                  <a:pt x="670" y="623"/>
                </a:cubicBezTo>
                <a:cubicBezTo>
                  <a:pt x="670" y="623"/>
                  <a:pt x="670" y="623"/>
                  <a:pt x="670" y="623"/>
                </a:cubicBezTo>
                <a:cubicBezTo>
                  <a:pt x="670" y="623"/>
                  <a:pt x="670" y="623"/>
                  <a:pt x="670" y="623"/>
                </a:cubicBezTo>
                <a:cubicBezTo>
                  <a:pt x="670" y="623"/>
                  <a:pt x="670" y="623"/>
                  <a:pt x="670" y="623"/>
                </a:cubicBezTo>
                <a:close/>
                <a:moveTo>
                  <a:pt x="708" y="569"/>
                </a:moveTo>
                <a:cubicBezTo>
                  <a:pt x="718" y="550"/>
                  <a:pt x="728" y="531"/>
                  <a:pt x="735" y="510"/>
                </a:cubicBezTo>
                <a:cubicBezTo>
                  <a:pt x="735" y="510"/>
                  <a:pt x="735" y="510"/>
                  <a:pt x="735" y="510"/>
                </a:cubicBezTo>
                <a:cubicBezTo>
                  <a:pt x="735" y="510"/>
                  <a:pt x="735" y="510"/>
                  <a:pt x="735" y="510"/>
                </a:cubicBezTo>
                <a:cubicBezTo>
                  <a:pt x="740" y="512"/>
                  <a:pt x="740" y="512"/>
                  <a:pt x="740" y="512"/>
                </a:cubicBezTo>
                <a:cubicBezTo>
                  <a:pt x="733" y="533"/>
                  <a:pt x="723" y="553"/>
                  <a:pt x="712" y="572"/>
                </a:cubicBezTo>
                <a:cubicBezTo>
                  <a:pt x="712" y="572"/>
                  <a:pt x="712" y="572"/>
                  <a:pt x="712" y="572"/>
                </a:cubicBezTo>
                <a:cubicBezTo>
                  <a:pt x="708" y="569"/>
                  <a:pt x="708" y="569"/>
                  <a:pt x="708" y="569"/>
                </a:cubicBezTo>
                <a:close/>
                <a:moveTo>
                  <a:pt x="6" y="451"/>
                </a:moveTo>
                <a:cubicBezTo>
                  <a:pt x="12" y="450"/>
                  <a:pt x="12" y="450"/>
                  <a:pt x="12" y="450"/>
                </a:cubicBezTo>
                <a:cubicBezTo>
                  <a:pt x="16" y="472"/>
                  <a:pt x="21" y="493"/>
                  <a:pt x="29" y="513"/>
                </a:cubicBezTo>
                <a:cubicBezTo>
                  <a:pt x="29" y="513"/>
                  <a:pt x="29" y="513"/>
                  <a:pt x="29" y="513"/>
                </a:cubicBezTo>
                <a:cubicBezTo>
                  <a:pt x="24" y="515"/>
                  <a:pt x="24" y="515"/>
                  <a:pt x="24" y="515"/>
                </a:cubicBezTo>
                <a:cubicBezTo>
                  <a:pt x="16" y="494"/>
                  <a:pt x="10" y="473"/>
                  <a:pt x="6" y="451"/>
                </a:cubicBezTo>
                <a:close/>
                <a:moveTo>
                  <a:pt x="752" y="447"/>
                </a:moveTo>
                <a:cubicBezTo>
                  <a:pt x="756" y="426"/>
                  <a:pt x="758" y="404"/>
                  <a:pt x="758" y="382"/>
                </a:cubicBezTo>
                <a:cubicBezTo>
                  <a:pt x="758" y="382"/>
                  <a:pt x="758" y="382"/>
                  <a:pt x="758" y="382"/>
                </a:cubicBezTo>
                <a:cubicBezTo>
                  <a:pt x="758" y="379"/>
                  <a:pt x="758" y="377"/>
                  <a:pt x="758" y="375"/>
                </a:cubicBezTo>
                <a:cubicBezTo>
                  <a:pt x="758" y="375"/>
                  <a:pt x="758" y="375"/>
                  <a:pt x="758" y="375"/>
                </a:cubicBezTo>
                <a:cubicBezTo>
                  <a:pt x="763" y="375"/>
                  <a:pt x="763" y="375"/>
                  <a:pt x="763" y="375"/>
                </a:cubicBezTo>
                <a:cubicBezTo>
                  <a:pt x="763" y="377"/>
                  <a:pt x="763" y="379"/>
                  <a:pt x="763" y="382"/>
                </a:cubicBezTo>
                <a:cubicBezTo>
                  <a:pt x="763" y="382"/>
                  <a:pt x="763" y="382"/>
                  <a:pt x="763" y="382"/>
                </a:cubicBezTo>
                <a:cubicBezTo>
                  <a:pt x="763" y="404"/>
                  <a:pt x="761" y="426"/>
                  <a:pt x="757" y="448"/>
                </a:cubicBezTo>
                <a:cubicBezTo>
                  <a:pt x="757" y="448"/>
                  <a:pt x="757" y="448"/>
                  <a:pt x="757" y="448"/>
                </a:cubicBezTo>
                <a:cubicBezTo>
                  <a:pt x="752" y="447"/>
                  <a:pt x="752" y="447"/>
                  <a:pt x="752" y="447"/>
                </a:cubicBezTo>
                <a:close/>
                <a:moveTo>
                  <a:pt x="0" y="382"/>
                </a:moveTo>
                <a:cubicBezTo>
                  <a:pt x="0" y="360"/>
                  <a:pt x="2" y="339"/>
                  <a:pt x="5" y="319"/>
                </a:cubicBezTo>
                <a:cubicBezTo>
                  <a:pt x="5" y="319"/>
                  <a:pt x="5" y="319"/>
                  <a:pt x="5" y="319"/>
                </a:cubicBezTo>
                <a:cubicBezTo>
                  <a:pt x="10" y="320"/>
                  <a:pt x="10" y="320"/>
                  <a:pt x="10" y="320"/>
                </a:cubicBezTo>
                <a:cubicBezTo>
                  <a:pt x="7" y="340"/>
                  <a:pt x="5" y="360"/>
                  <a:pt x="5" y="382"/>
                </a:cubicBezTo>
                <a:cubicBezTo>
                  <a:pt x="5" y="382"/>
                  <a:pt x="5" y="382"/>
                  <a:pt x="5" y="382"/>
                </a:cubicBezTo>
                <a:cubicBezTo>
                  <a:pt x="5" y="383"/>
                  <a:pt x="5" y="384"/>
                  <a:pt x="5" y="385"/>
                </a:cubicBezTo>
                <a:cubicBezTo>
                  <a:pt x="5" y="385"/>
                  <a:pt x="5" y="385"/>
                  <a:pt x="5" y="385"/>
                </a:cubicBezTo>
                <a:cubicBezTo>
                  <a:pt x="0" y="385"/>
                  <a:pt x="0" y="385"/>
                  <a:pt x="0" y="385"/>
                </a:cubicBezTo>
                <a:cubicBezTo>
                  <a:pt x="0" y="384"/>
                  <a:pt x="0" y="383"/>
                  <a:pt x="0" y="382"/>
                </a:cubicBezTo>
                <a:close/>
                <a:moveTo>
                  <a:pt x="733" y="247"/>
                </a:moveTo>
                <a:cubicBezTo>
                  <a:pt x="738" y="245"/>
                  <a:pt x="738" y="245"/>
                  <a:pt x="738" y="245"/>
                </a:cubicBezTo>
                <a:cubicBezTo>
                  <a:pt x="746" y="266"/>
                  <a:pt x="752" y="287"/>
                  <a:pt x="756" y="309"/>
                </a:cubicBezTo>
                <a:cubicBezTo>
                  <a:pt x="756" y="309"/>
                  <a:pt x="756" y="309"/>
                  <a:pt x="756" y="309"/>
                </a:cubicBezTo>
                <a:cubicBezTo>
                  <a:pt x="751" y="310"/>
                  <a:pt x="751" y="310"/>
                  <a:pt x="751" y="310"/>
                </a:cubicBezTo>
                <a:cubicBezTo>
                  <a:pt x="747" y="288"/>
                  <a:pt x="741" y="267"/>
                  <a:pt x="733" y="247"/>
                </a:cubicBezTo>
                <a:close/>
                <a:moveTo>
                  <a:pt x="22" y="254"/>
                </a:moveTo>
                <a:cubicBezTo>
                  <a:pt x="29" y="233"/>
                  <a:pt x="38" y="213"/>
                  <a:pt x="49" y="194"/>
                </a:cubicBezTo>
                <a:cubicBezTo>
                  <a:pt x="49" y="194"/>
                  <a:pt x="49" y="194"/>
                  <a:pt x="49" y="194"/>
                </a:cubicBezTo>
                <a:cubicBezTo>
                  <a:pt x="54" y="197"/>
                  <a:pt x="54" y="197"/>
                  <a:pt x="54" y="197"/>
                </a:cubicBezTo>
                <a:cubicBezTo>
                  <a:pt x="43" y="216"/>
                  <a:pt x="34" y="236"/>
                  <a:pt x="27" y="256"/>
                </a:cubicBezTo>
                <a:cubicBezTo>
                  <a:pt x="27" y="256"/>
                  <a:pt x="27" y="256"/>
                  <a:pt x="27" y="256"/>
                </a:cubicBezTo>
                <a:cubicBezTo>
                  <a:pt x="22" y="254"/>
                  <a:pt x="22" y="254"/>
                  <a:pt x="22" y="254"/>
                </a:cubicBezTo>
                <a:close/>
                <a:moveTo>
                  <a:pt x="666" y="135"/>
                </a:moveTo>
                <a:cubicBezTo>
                  <a:pt x="670" y="132"/>
                  <a:pt x="670" y="132"/>
                  <a:pt x="670" y="132"/>
                </a:cubicBezTo>
                <a:cubicBezTo>
                  <a:pt x="685" y="149"/>
                  <a:pt x="698" y="167"/>
                  <a:pt x="709" y="186"/>
                </a:cubicBezTo>
                <a:cubicBezTo>
                  <a:pt x="709" y="186"/>
                  <a:pt x="709" y="186"/>
                  <a:pt x="709" y="186"/>
                </a:cubicBezTo>
                <a:cubicBezTo>
                  <a:pt x="704" y="188"/>
                  <a:pt x="704" y="188"/>
                  <a:pt x="704" y="188"/>
                </a:cubicBezTo>
                <a:cubicBezTo>
                  <a:pt x="693" y="170"/>
                  <a:pt x="680" y="152"/>
                  <a:pt x="666" y="135"/>
                </a:cubicBezTo>
                <a:close/>
                <a:moveTo>
                  <a:pt x="91" y="143"/>
                </a:moveTo>
                <a:cubicBezTo>
                  <a:pt x="91" y="143"/>
                  <a:pt x="91" y="143"/>
                  <a:pt x="91" y="143"/>
                </a:cubicBezTo>
                <a:cubicBezTo>
                  <a:pt x="91" y="143"/>
                  <a:pt x="91" y="143"/>
                  <a:pt x="91" y="143"/>
                </a:cubicBezTo>
                <a:cubicBezTo>
                  <a:pt x="91" y="143"/>
                  <a:pt x="91" y="143"/>
                  <a:pt x="91" y="143"/>
                </a:cubicBezTo>
                <a:cubicBezTo>
                  <a:pt x="91" y="143"/>
                  <a:pt x="91" y="143"/>
                  <a:pt x="91" y="143"/>
                </a:cubicBezTo>
                <a:close/>
                <a:moveTo>
                  <a:pt x="87" y="139"/>
                </a:moveTo>
                <a:cubicBezTo>
                  <a:pt x="101" y="122"/>
                  <a:pt x="116" y="106"/>
                  <a:pt x="133" y="92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7" y="96"/>
                  <a:pt x="137" y="96"/>
                  <a:pt x="137" y="96"/>
                </a:cubicBezTo>
                <a:cubicBezTo>
                  <a:pt x="120" y="110"/>
                  <a:pt x="105" y="126"/>
                  <a:pt x="91" y="143"/>
                </a:cubicBezTo>
                <a:cubicBezTo>
                  <a:pt x="91" y="143"/>
                  <a:pt x="91" y="143"/>
                  <a:pt x="91" y="143"/>
                </a:cubicBezTo>
                <a:cubicBezTo>
                  <a:pt x="87" y="139"/>
                  <a:pt x="87" y="139"/>
                  <a:pt x="87" y="139"/>
                </a:cubicBezTo>
                <a:close/>
                <a:moveTo>
                  <a:pt x="565" y="53"/>
                </a:moveTo>
                <a:cubicBezTo>
                  <a:pt x="568" y="48"/>
                  <a:pt x="568" y="48"/>
                  <a:pt x="568" y="48"/>
                </a:cubicBezTo>
                <a:cubicBezTo>
                  <a:pt x="587" y="59"/>
                  <a:pt x="605" y="72"/>
                  <a:pt x="623" y="86"/>
                </a:cubicBezTo>
                <a:cubicBezTo>
                  <a:pt x="623" y="86"/>
                  <a:pt x="623" y="86"/>
                  <a:pt x="623" y="86"/>
                </a:cubicBezTo>
                <a:cubicBezTo>
                  <a:pt x="619" y="90"/>
                  <a:pt x="619" y="90"/>
                  <a:pt x="619" y="90"/>
                </a:cubicBezTo>
                <a:cubicBezTo>
                  <a:pt x="602" y="76"/>
                  <a:pt x="584" y="64"/>
                  <a:pt x="565" y="53"/>
                </a:cubicBezTo>
                <a:close/>
                <a:moveTo>
                  <a:pt x="187" y="53"/>
                </a:moveTo>
                <a:cubicBezTo>
                  <a:pt x="206" y="42"/>
                  <a:pt x="226" y="32"/>
                  <a:pt x="247" y="24"/>
                </a:cubicBezTo>
                <a:cubicBezTo>
                  <a:pt x="247" y="24"/>
                  <a:pt x="247" y="24"/>
                  <a:pt x="247" y="24"/>
                </a:cubicBezTo>
                <a:cubicBezTo>
                  <a:pt x="249" y="30"/>
                  <a:pt x="249" y="30"/>
                  <a:pt x="249" y="30"/>
                </a:cubicBezTo>
                <a:cubicBezTo>
                  <a:pt x="228" y="37"/>
                  <a:pt x="208" y="47"/>
                  <a:pt x="190" y="58"/>
                </a:cubicBezTo>
                <a:cubicBezTo>
                  <a:pt x="190" y="58"/>
                  <a:pt x="190" y="58"/>
                  <a:pt x="190" y="58"/>
                </a:cubicBezTo>
                <a:cubicBezTo>
                  <a:pt x="187" y="53"/>
                  <a:pt x="187" y="53"/>
                  <a:pt x="187" y="53"/>
                </a:cubicBezTo>
                <a:close/>
                <a:moveTo>
                  <a:pt x="442" y="10"/>
                </a:moveTo>
                <a:cubicBezTo>
                  <a:pt x="443" y="5"/>
                  <a:pt x="443" y="5"/>
                  <a:pt x="443" y="5"/>
                </a:cubicBezTo>
                <a:cubicBezTo>
                  <a:pt x="465" y="8"/>
                  <a:pt x="486" y="14"/>
                  <a:pt x="507" y="21"/>
                </a:cubicBezTo>
                <a:cubicBezTo>
                  <a:pt x="507" y="21"/>
                  <a:pt x="507" y="21"/>
                  <a:pt x="507" y="21"/>
                </a:cubicBezTo>
                <a:cubicBezTo>
                  <a:pt x="505" y="26"/>
                  <a:pt x="505" y="26"/>
                  <a:pt x="505" y="26"/>
                </a:cubicBezTo>
                <a:cubicBezTo>
                  <a:pt x="485" y="19"/>
                  <a:pt x="464" y="14"/>
                  <a:pt x="442" y="10"/>
                </a:cubicBezTo>
                <a:close/>
                <a:moveTo>
                  <a:pt x="311" y="7"/>
                </a:moveTo>
                <a:cubicBezTo>
                  <a:pt x="332" y="2"/>
                  <a:pt x="354" y="0"/>
                  <a:pt x="377" y="0"/>
                </a:cubicBezTo>
                <a:cubicBezTo>
                  <a:pt x="377" y="0"/>
                  <a:pt x="377" y="0"/>
                  <a:pt x="377" y="0"/>
                </a:cubicBezTo>
                <a:cubicBezTo>
                  <a:pt x="377" y="5"/>
                  <a:pt x="377" y="5"/>
                  <a:pt x="377" y="5"/>
                </a:cubicBezTo>
                <a:cubicBezTo>
                  <a:pt x="354" y="6"/>
                  <a:pt x="333" y="8"/>
                  <a:pt x="312" y="12"/>
                </a:cubicBezTo>
                <a:cubicBezTo>
                  <a:pt x="312" y="12"/>
                  <a:pt x="312" y="12"/>
                  <a:pt x="312" y="12"/>
                </a:cubicBezTo>
                <a:cubicBezTo>
                  <a:pt x="312" y="12"/>
                  <a:pt x="312" y="12"/>
                  <a:pt x="312" y="12"/>
                </a:cubicBezTo>
                <a:cubicBezTo>
                  <a:pt x="311" y="7"/>
                  <a:pt x="311" y="7"/>
                  <a:pt x="311" y="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39" name="Oval 87"/>
          <p:cNvSpPr>
            <a:spLocks noChangeArrowheads="1"/>
          </p:cNvSpPr>
          <p:nvPr/>
        </p:nvSpPr>
        <p:spPr bwMode="auto">
          <a:xfrm>
            <a:off x="5588742" y="174096"/>
            <a:ext cx="1092200" cy="10943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68" name="Freeform 133"/>
          <p:cNvSpPr>
            <a:spLocks noEditPoints="1"/>
          </p:cNvSpPr>
          <p:nvPr/>
        </p:nvSpPr>
        <p:spPr bwMode="auto">
          <a:xfrm>
            <a:off x="6111665" y="3325597"/>
            <a:ext cx="45719" cy="2836334"/>
          </a:xfrm>
          <a:custGeom>
            <a:avLst/>
            <a:gdLst>
              <a:gd name="T0" fmla="*/ 0 w 9"/>
              <a:gd name="T1" fmla="*/ 1234 h 1234"/>
              <a:gd name="T2" fmla="*/ 0 w 9"/>
              <a:gd name="T3" fmla="*/ 1234 h 1234"/>
              <a:gd name="T4" fmla="*/ 9 w 9"/>
              <a:gd name="T5" fmla="*/ 1146 h 1234"/>
              <a:gd name="T6" fmla="*/ 0 w 9"/>
              <a:gd name="T7" fmla="*/ 1190 h 1234"/>
              <a:gd name="T8" fmla="*/ 0 w 9"/>
              <a:gd name="T9" fmla="*/ 1146 h 1234"/>
              <a:gd name="T10" fmla="*/ 9 w 9"/>
              <a:gd name="T11" fmla="*/ 1058 h 1234"/>
              <a:gd name="T12" fmla="*/ 0 w 9"/>
              <a:gd name="T13" fmla="*/ 1102 h 1234"/>
              <a:gd name="T14" fmla="*/ 0 w 9"/>
              <a:gd name="T15" fmla="*/ 1058 h 1234"/>
              <a:gd name="T16" fmla="*/ 9 w 9"/>
              <a:gd name="T17" fmla="*/ 970 h 1234"/>
              <a:gd name="T18" fmla="*/ 0 w 9"/>
              <a:gd name="T19" fmla="*/ 1014 h 1234"/>
              <a:gd name="T20" fmla="*/ 0 w 9"/>
              <a:gd name="T21" fmla="*/ 970 h 1234"/>
              <a:gd name="T22" fmla="*/ 9 w 9"/>
              <a:gd name="T23" fmla="*/ 881 h 1234"/>
              <a:gd name="T24" fmla="*/ 0 w 9"/>
              <a:gd name="T25" fmla="*/ 925 h 1234"/>
              <a:gd name="T26" fmla="*/ 0 w 9"/>
              <a:gd name="T27" fmla="*/ 881 h 1234"/>
              <a:gd name="T28" fmla="*/ 9 w 9"/>
              <a:gd name="T29" fmla="*/ 794 h 1234"/>
              <a:gd name="T30" fmla="*/ 0 w 9"/>
              <a:gd name="T31" fmla="*/ 837 h 1234"/>
              <a:gd name="T32" fmla="*/ 0 w 9"/>
              <a:gd name="T33" fmla="*/ 794 h 1234"/>
              <a:gd name="T34" fmla="*/ 9 w 9"/>
              <a:gd name="T35" fmla="*/ 705 h 1234"/>
              <a:gd name="T36" fmla="*/ 0 w 9"/>
              <a:gd name="T37" fmla="*/ 749 h 1234"/>
              <a:gd name="T38" fmla="*/ 0 w 9"/>
              <a:gd name="T39" fmla="*/ 705 h 1234"/>
              <a:gd name="T40" fmla="*/ 9 w 9"/>
              <a:gd name="T41" fmla="*/ 617 h 1234"/>
              <a:gd name="T42" fmla="*/ 0 w 9"/>
              <a:gd name="T43" fmla="*/ 661 h 1234"/>
              <a:gd name="T44" fmla="*/ 0 w 9"/>
              <a:gd name="T45" fmla="*/ 617 h 1234"/>
              <a:gd name="T46" fmla="*/ 9 w 9"/>
              <a:gd name="T47" fmla="*/ 528 h 1234"/>
              <a:gd name="T48" fmla="*/ 0 w 9"/>
              <a:gd name="T49" fmla="*/ 573 h 1234"/>
              <a:gd name="T50" fmla="*/ 0 w 9"/>
              <a:gd name="T51" fmla="*/ 528 h 1234"/>
              <a:gd name="T52" fmla="*/ 9 w 9"/>
              <a:gd name="T53" fmla="*/ 441 h 1234"/>
              <a:gd name="T54" fmla="*/ 0 w 9"/>
              <a:gd name="T55" fmla="*/ 484 h 1234"/>
              <a:gd name="T56" fmla="*/ 0 w 9"/>
              <a:gd name="T57" fmla="*/ 441 h 1234"/>
              <a:gd name="T58" fmla="*/ 9 w 9"/>
              <a:gd name="T59" fmla="*/ 352 h 1234"/>
              <a:gd name="T60" fmla="*/ 0 w 9"/>
              <a:gd name="T61" fmla="*/ 397 h 1234"/>
              <a:gd name="T62" fmla="*/ 0 w 9"/>
              <a:gd name="T63" fmla="*/ 352 h 1234"/>
              <a:gd name="T64" fmla="*/ 9 w 9"/>
              <a:gd name="T65" fmla="*/ 264 h 1234"/>
              <a:gd name="T66" fmla="*/ 0 w 9"/>
              <a:gd name="T67" fmla="*/ 308 h 1234"/>
              <a:gd name="T68" fmla="*/ 0 w 9"/>
              <a:gd name="T69" fmla="*/ 264 h 1234"/>
              <a:gd name="T70" fmla="*/ 9 w 9"/>
              <a:gd name="T71" fmla="*/ 176 h 1234"/>
              <a:gd name="T72" fmla="*/ 0 w 9"/>
              <a:gd name="T73" fmla="*/ 220 h 1234"/>
              <a:gd name="T74" fmla="*/ 0 w 9"/>
              <a:gd name="T75" fmla="*/ 176 h 1234"/>
              <a:gd name="T76" fmla="*/ 9 w 9"/>
              <a:gd name="T77" fmla="*/ 88 h 1234"/>
              <a:gd name="T78" fmla="*/ 0 w 9"/>
              <a:gd name="T79" fmla="*/ 131 h 1234"/>
              <a:gd name="T80" fmla="*/ 0 w 9"/>
              <a:gd name="T81" fmla="*/ 88 h 1234"/>
              <a:gd name="T82" fmla="*/ 9 w 9"/>
              <a:gd name="T83" fmla="*/ 0 h 1234"/>
              <a:gd name="T84" fmla="*/ 0 w 9"/>
              <a:gd name="T85" fmla="*/ 44 h 1234"/>
              <a:gd name="T86" fmla="*/ 0 w 9"/>
              <a:gd name="T87" fmla="*/ 0 h 1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" h="1234">
                <a:moveTo>
                  <a:pt x="0" y="1234"/>
                </a:moveTo>
                <a:lnTo>
                  <a:pt x="0" y="1234"/>
                </a:lnTo>
                <a:lnTo>
                  <a:pt x="9" y="1234"/>
                </a:lnTo>
                <a:lnTo>
                  <a:pt x="0" y="1234"/>
                </a:lnTo>
                <a:close/>
                <a:moveTo>
                  <a:pt x="0" y="1146"/>
                </a:moveTo>
                <a:lnTo>
                  <a:pt x="9" y="1146"/>
                </a:lnTo>
                <a:lnTo>
                  <a:pt x="9" y="1190"/>
                </a:lnTo>
                <a:lnTo>
                  <a:pt x="0" y="1190"/>
                </a:lnTo>
                <a:lnTo>
                  <a:pt x="0" y="1146"/>
                </a:lnTo>
                <a:lnTo>
                  <a:pt x="0" y="1146"/>
                </a:lnTo>
                <a:close/>
                <a:moveTo>
                  <a:pt x="0" y="1058"/>
                </a:moveTo>
                <a:lnTo>
                  <a:pt x="9" y="1058"/>
                </a:lnTo>
                <a:lnTo>
                  <a:pt x="9" y="1102"/>
                </a:lnTo>
                <a:lnTo>
                  <a:pt x="0" y="1102"/>
                </a:lnTo>
                <a:lnTo>
                  <a:pt x="0" y="1058"/>
                </a:lnTo>
                <a:lnTo>
                  <a:pt x="0" y="1058"/>
                </a:lnTo>
                <a:close/>
                <a:moveTo>
                  <a:pt x="0" y="970"/>
                </a:moveTo>
                <a:lnTo>
                  <a:pt x="9" y="970"/>
                </a:lnTo>
                <a:lnTo>
                  <a:pt x="9" y="1014"/>
                </a:lnTo>
                <a:lnTo>
                  <a:pt x="0" y="1014"/>
                </a:lnTo>
                <a:lnTo>
                  <a:pt x="0" y="970"/>
                </a:lnTo>
                <a:lnTo>
                  <a:pt x="0" y="970"/>
                </a:lnTo>
                <a:close/>
                <a:moveTo>
                  <a:pt x="0" y="881"/>
                </a:moveTo>
                <a:lnTo>
                  <a:pt x="9" y="881"/>
                </a:lnTo>
                <a:lnTo>
                  <a:pt x="9" y="925"/>
                </a:lnTo>
                <a:lnTo>
                  <a:pt x="0" y="925"/>
                </a:lnTo>
                <a:lnTo>
                  <a:pt x="0" y="881"/>
                </a:lnTo>
                <a:lnTo>
                  <a:pt x="0" y="881"/>
                </a:lnTo>
                <a:close/>
                <a:moveTo>
                  <a:pt x="0" y="794"/>
                </a:moveTo>
                <a:lnTo>
                  <a:pt x="9" y="794"/>
                </a:lnTo>
                <a:lnTo>
                  <a:pt x="9" y="837"/>
                </a:lnTo>
                <a:lnTo>
                  <a:pt x="0" y="837"/>
                </a:lnTo>
                <a:lnTo>
                  <a:pt x="0" y="794"/>
                </a:lnTo>
                <a:lnTo>
                  <a:pt x="0" y="794"/>
                </a:lnTo>
                <a:close/>
                <a:moveTo>
                  <a:pt x="0" y="705"/>
                </a:moveTo>
                <a:lnTo>
                  <a:pt x="9" y="705"/>
                </a:lnTo>
                <a:lnTo>
                  <a:pt x="9" y="749"/>
                </a:lnTo>
                <a:lnTo>
                  <a:pt x="0" y="749"/>
                </a:lnTo>
                <a:lnTo>
                  <a:pt x="0" y="705"/>
                </a:lnTo>
                <a:lnTo>
                  <a:pt x="0" y="705"/>
                </a:lnTo>
                <a:close/>
                <a:moveTo>
                  <a:pt x="0" y="617"/>
                </a:moveTo>
                <a:lnTo>
                  <a:pt x="9" y="617"/>
                </a:lnTo>
                <a:lnTo>
                  <a:pt x="9" y="661"/>
                </a:lnTo>
                <a:lnTo>
                  <a:pt x="0" y="661"/>
                </a:lnTo>
                <a:lnTo>
                  <a:pt x="0" y="617"/>
                </a:lnTo>
                <a:lnTo>
                  <a:pt x="0" y="617"/>
                </a:lnTo>
                <a:close/>
                <a:moveTo>
                  <a:pt x="0" y="528"/>
                </a:moveTo>
                <a:lnTo>
                  <a:pt x="9" y="528"/>
                </a:lnTo>
                <a:lnTo>
                  <a:pt x="9" y="573"/>
                </a:lnTo>
                <a:lnTo>
                  <a:pt x="0" y="573"/>
                </a:lnTo>
                <a:lnTo>
                  <a:pt x="0" y="528"/>
                </a:lnTo>
                <a:lnTo>
                  <a:pt x="0" y="528"/>
                </a:lnTo>
                <a:close/>
                <a:moveTo>
                  <a:pt x="0" y="441"/>
                </a:moveTo>
                <a:lnTo>
                  <a:pt x="9" y="441"/>
                </a:lnTo>
                <a:lnTo>
                  <a:pt x="9" y="484"/>
                </a:lnTo>
                <a:lnTo>
                  <a:pt x="0" y="484"/>
                </a:lnTo>
                <a:lnTo>
                  <a:pt x="0" y="441"/>
                </a:lnTo>
                <a:lnTo>
                  <a:pt x="0" y="441"/>
                </a:lnTo>
                <a:close/>
                <a:moveTo>
                  <a:pt x="0" y="352"/>
                </a:moveTo>
                <a:lnTo>
                  <a:pt x="9" y="352"/>
                </a:lnTo>
                <a:lnTo>
                  <a:pt x="9" y="397"/>
                </a:lnTo>
                <a:lnTo>
                  <a:pt x="0" y="397"/>
                </a:lnTo>
                <a:lnTo>
                  <a:pt x="0" y="352"/>
                </a:lnTo>
                <a:lnTo>
                  <a:pt x="0" y="352"/>
                </a:lnTo>
                <a:close/>
                <a:moveTo>
                  <a:pt x="0" y="264"/>
                </a:moveTo>
                <a:lnTo>
                  <a:pt x="9" y="264"/>
                </a:lnTo>
                <a:lnTo>
                  <a:pt x="9" y="308"/>
                </a:lnTo>
                <a:lnTo>
                  <a:pt x="0" y="308"/>
                </a:lnTo>
                <a:lnTo>
                  <a:pt x="0" y="264"/>
                </a:lnTo>
                <a:lnTo>
                  <a:pt x="0" y="264"/>
                </a:lnTo>
                <a:close/>
                <a:moveTo>
                  <a:pt x="0" y="176"/>
                </a:moveTo>
                <a:lnTo>
                  <a:pt x="9" y="176"/>
                </a:lnTo>
                <a:lnTo>
                  <a:pt x="9" y="220"/>
                </a:lnTo>
                <a:lnTo>
                  <a:pt x="0" y="220"/>
                </a:lnTo>
                <a:lnTo>
                  <a:pt x="0" y="176"/>
                </a:lnTo>
                <a:lnTo>
                  <a:pt x="0" y="176"/>
                </a:lnTo>
                <a:close/>
                <a:moveTo>
                  <a:pt x="0" y="88"/>
                </a:moveTo>
                <a:lnTo>
                  <a:pt x="9" y="88"/>
                </a:lnTo>
                <a:lnTo>
                  <a:pt x="9" y="131"/>
                </a:lnTo>
                <a:lnTo>
                  <a:pt x="0" y="131"/>
                </a:lnTo>
                <a:lnTo>
                  <a:pt x="0" y="88"/>
                </a:lnTo>
                <a:lnTo>
                  <a:pt x="0" y="88"/>
                </a:lnTo>
                <a:close/>
                <a:moveTo>
                  <a:pt x="0" y="0"/>
                </a:moveTo>
                <a:lnTo>
                  <a:pt x="9" y="0"/>
                </a:lnTo>
                <a:lnTo>
                  <a:pt x="9" y="44"/>
                </a:lnTo>
                <a:lnTo>
                  <a:pt x="0" y="44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69" name="Freeform 134"/>
          <p:cNvSpPr>
            <a:spLocks noEditPoints="1"/>
          </p:cNvSpPr>
          <p:nvPr/>
        </p:nvSpPr>
        <p:spPr bwMode="auto">
          <a:xfrm>
            <a:off x="7645400" y="249767"/>
            <a:ext cx="19051" cy="2611967"/>
          </a:xfrm>
          <a:custGeom>
            <a:avLst/>
            <a:gdLst>
              <a:gd name="T0" fmla="*/ 0 w 9"/>
              <a:gd name="T1" fmla="*/ 1234 h 1234"/>
              <a:gd name="T2" fmla="*/ 0 w 9"/>
              <a:gd name="T3" fmla="*/ 1146 h 1234"/>
              <a:gd name="T4" fmla="*/ 9 w 9"/>
              <a:gd name="T5" fmla="*/ 1190 h 1234"/>
              <a:gd name="T6" fmla="*/ 0 w 9"/>
              <a:gd name="T7" fmla="*/ 1146 h 1234"/>
              <a:gd name="T8" fmla="*/ 0 w 9"/>
              <a:gd name="T9" fmla="*/ 1058 h 1234"/>
              <a:gd name="T10" fmla="*/ 9 w 9"/>
              <a:gd name="T11" fmla="*/ 1102 h 1234"/>
              <a:gd name="T12" fmla="*/ 0 w 9"/>
              <a:gd name="T13" fmla="*/ 1058 h 1234"/>
              <a:gd name="T14" fmla="*/ 0 w 9"/>
              <a:gd name="T15" fmla="*/ 970 h 1234"/>
              <a:gd name="T16" fmla="*/ 9 w 9"/>
              <a:gd name="T17" fmla="*/ 1014 h 1234"/>
              <a:gd name="T18" fmla="*/ 0 w 9"/>
              <a:gd name="T19" fmla="*/ 970 h 1234"/>
              <a:gd name="T20" fmla="*/ 0 w 9"/>
              <a:gd name="T21" fmla="*/ 881 h 1234"/>
              <a:gd name="T22" fmla="*/ 9 w 9"/>
              <a:gd name="T23" fmla="*/ 925 h 1234"/>
              <a:gd name="T24" fmla="*/ 0 w 9"/>
              <a:gd name="T25" fmla="*/ 881 h 1234"/>
              <a:gd name="T26" fmla="*/ 0 w 9"/>
              <a:gd name="T27" fmla="*/ 794 h 1234"/>
              <a:gd name="T28" fmla="*/ 9 w 9"/>
              <a:gd name="T29" fmla="*/ 837 h 1234"/>
              <a:gd name="T30" fmla="*/ 0 w 9"/>
              <a:gd name="T31" fmla="*/ 794 h 1234"/>
              <a:gd name="T32" fmla="*/ 0 w 9"/>
              <a:gd name="T33" fmla="*/ 705 h 1234"/>
              <a:gd name="T34" fmla="*/ 9 w 9"/>
              <a:gd name="T35" fmla="*/ 749 h 1234"/>
              <a:gd name="T36" fmla="*/ 0 w 9"/>
              <a:gd name="T37" fmla="*/ 705 h 1234"/>
              <a:gd name="T38" fmla="*/ 0 w 9"/>
              <a:gd name="T39" fmla="*/ 617 h 1234"/>
              <a:gd name="T40" fmla="*/ 9 w 9"/>
              <a:gd name="T41" fmla="*/ 661 h 1234"/>
              <a:gd name="T42" fmla="*/ 0 w 9"/>
              <a:gd name="T43" fmla="*/ 617 h 1234"/>
              <a:gd name="T44" fmla="*/ 0 w 9"/>
              <a:gd name="T45" fmla="*/ 528 h 1234"/>
              <a:gd name="T46" fmla="*/ 9 w 9"/>
              <a:gd name="T47" fmla="*/ 573 h 1234"/>
              <a:gd name="T48" fmla="*/ 0 w 9"/>
              <a:gd name="T49" fmla="*/ 528 h 1234"/>
              <a:gd name="T50" fmla="*/ 0 w 9"/>
              <a:gd name="T51" fmla="*/ 441 h 1234"/>
              <a:gd name="T52" fmla="*/ 9 w 9"/>
              <a:gd name="T53" fmla="*/ 484 h 1234"/>
              <a:gd name="T54" fmla="*/ 0 w 9"/>
              <a:gd name="T55" fmla="*/ 441 h 1234"/>
              <a:gd name="T56" fmla="*/ 0 w 9"/>
              <a:gd name="T57" fmla="*/ 352 h 1234"/>
              <a:gd name="T58" fmla="*/ 9 w 9"/>
              <a:gd name="T59" fmla="*/ 397 h 1234"/>
              <a:gd name="T60" fmla="*/ 0 w 9"/>
              <a:gd name="T61" fmla="*/ 352 h 1234"/>
              <a:gd name="T62" fmla="*/ 0 w 9"/>
              <a:gd name="T63" fmla="*/ 264 h 1234"/>
              <a:gd name="T64" fmla="*/ 9 w 9"/>
              <a:gd name="T65" fmla="*/ 308 h 1234"/>
              <a:gd name="T66" fmla="*/ 0 w 9"/>
              <a:gd name="T67" fmla="*/ 264 h 1234"/>
              <a:gd name="T68" fmla="*/ 0 w 9"/>
              <a:gd name="T69" fmla="*/ 176 h 1234"/>
              <a:gd name="T70" fmla="*/ 9 w 9"/>
              <a:gd name="T71" fmla="*/ 220 h 1234"/>
              <a:gd name="T72" fmla="*/ 0 w 9"/>
              <a:gd name="T73" fmla="*/ 176 h 1234"/>
              <a:gd name="T74" fmla="*/ 0 w 9"/>
              <a:gd name="T75" fmla="*/ 88 h 1234"/>
              <a:gd name="T76" fmla="*/ 9 w 9"/>
              <a:gd name="T77" fmla="*/ 131 h 1234"/>
              <a:gd name="T78" fmla="*/ 0 w 9"/>
              <a:gd name="T79" fmla="*/ 88 h 1234"/>
              <a:gd name="T80" fmla="*/ 0 w 9"/>
              <a:gd name="T81" fmla="*/ 0 h 1234"/>
              <a:gd name="T82" fmla="*/ 9 w 9"/>
              <a:gd name="T83" fmla="*/ 44 h 1234"/>
              <a:gd name="T84" fmla="*/ 0 w 9"/>
              <a:gd name="T85" fmla="*/ 0 h 1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" h="1234">
                <a:moveTo>
                  <a:pt x="0" y="1234"/>
                </a:moveTo>
                <a:lnTo>
                  <a:pt x="0" y="1234"/>
                </a:lnTo>
                <a:lnTo>
                  <a:pt x="9" y="1234"/>
                </a:lnTo>
                <a:moveTo>
                  <a:pt x="0" y="1146"/>
                </a:moveTo>
                <a:lnTo>
                  <a:pt x="9" y="1146"/>
                </a:lnTo>
                <a:lnTo>
                  <a:pt x="9" y="1190"/>
                </a:lnTo>
                <a:lnTo>
                  <a:pt x="0" y="1190"/>
                </a:lnTo>
                <a:lnTo>
                  <a:pt x="0" y="1146"/>
                </a:lnTo>
                <a:lnTo>
                  <a:pt x="0" y="1146"/>
                </a:lnTo>
                <a:moveTo>
                  <a:pt x="0" y="1058"/>
                </a:moveTo>
                <a:lnTo>
                  <a:pt x="9" y="1058"/>
                </a:lnTo>
                <a:lnTo>
                  <a:pt x="9" y="1102"/>
                </a:lnTo>
                <a:lnTo>
                  <a:pt x="0" y="1102"/>
                </a:lnTo>
                <a:lnTo>
                  <a:pt x="0" y="1058"/>
                </a:lnTo>
                <a:lnTo>
                  <a:pt x="0" y="1058"/>
                </a:lnTo>
                <a:moveTo>
                  <a:pt x="0" y="970"/>
                </a:moveTo>
                <a:lnTo>
                  <a:pt x="9" y="970"/>
                </a:lnTo>
                <a:lnTo>
                  <a:pt x="9" y="1014"/>
                </a:lnTo>
                <a:lnTo>
                  <a:pt x="0" y="1014"/>
                </a:lnTo>
                <a:lnTo>
                  <a:pt x="0" y="970"/>
                </a:lnTo>
                <a:lnTo>
                  <a:pt x="0" y="970"/>
                </a:lnTo>
                <a:moveTo>
                  <a:pt x="0" y="881"/>
                </a:moveTo>
                <a:lnTo>
                  <a:pt x="9" y="881"/>
                </a:lnTo>
                <a:lnTo>
                  <a:pt x="9" y="925"/>
                </a:lnTo>
                <a:lnTo>
                  <a:pt x="0" y="925"/>
                </a:lnTo>
                <a:lnTo>
                  <a:pt x="0" y="881"/>
                </a:lnTo>
                <a:lnTo>
                  <a:pt x="0" y="881"/>
                </a:lnTo>
                <a:moveTo>
                  <a:pt x="0" y="794"/>
                </a:moveTo>
                <a:lnTo>
                  <a:pt x="9" y="794"/>
                </a:lnTo>
                <a:lnTo>
                  <a:pt x="9" y="837"/>
                </a:lnTo>
                <a:lnTo>
                  <a:pt x="0" y="837"/>
                </a:lnTo>
                <a:lnTo>
                  <a:pt x="0" y="794"/>
                </a:lnTo>
                <a:lnTo>
                  <a:pt x="0" y="794"/>
                </a:lnTo>
                <a:moveTo>
                  <a:pt x="0" y="705"/>
                </a:moveTo>
                <a:lnTo>
                  <a:pt x="9" y="705"/>
                </a:lnTo>
                <a:lnTo>
                  <a:pt x="9" y="749"/>
                </a:lnTo>
                <a:lnTo>
                  <a:pt x="0" y="749"/>
                </a:lnTo>
                <a:lnTo>
                  <a:pt x="0" y="705"/>
                </a:lnTo>
                <a:lnTo>
                  <a:pt x="0" y="705"/>
                </a:lnTo>
                <a:moveTo>
                  <a:pt x="0" y="617"/>
                </a:moveTo>
                <a:lnTo>
                  <a:pt x="9" y="617"/>
                </a:lnTo>
                <a:lnTo>
                  <a:pt x="9" y="661"/>
                </a:lnTo>
                <a:lnTo>
                  <a:pt x="0" y="661"/>
                </a:lnTo>
                <a:lnTo>
                  <a:pt x="0" y="617"/>
                </a:lnTo>
                <a:lnTo>
                  <a:pt x="0" y="617"/>
                </a:lnTo>
                <a:moveTo>
                  <a:pt x="0" y="528"/>
                </a:moveTo>
                <a:lnTo>
                  <a:pt x="9" y="528"/>
                </a:lnTo>
                <a:lnTo>
                  <a:pt x="9" y="573"/>
                </a:lnTo>
                <a:lnTo>
                  <a:pt x="0" y="573"/>
                </a:lnTo>
                <a:lnTo>
                  <a:pt x="0" y="528"/>
                </a:lnTo>
                <a:lnTo>
                  <a:pt x="0" y="528"/>
                </a:lnTo>
                <a:moveTo>
                  <a:pt x="0" y="441"/>
                </a:moveTo>
                <a:lnTo>
                  <a:pt x="9" y="441"/>
                </a:lnTo>
                <a:lnTo>
                  <a:pt x="9" y="484"/>
                </a:lnTo>
                <a:lnTo>
                  <a:pt x="0" y="484"/>
                </a:lnTo>
                <a:lnTo>
                  <a:pt x="0" y="441"/>
                </a:lnTo>
                <a:lnTo>
                  <a:pt x="0" y="441"/>
                </a:lnTo>
                <a:moveTo>
                  <a:pt x="0" y="352"/>
                </a:moveTo>
                <a:lnTo>
                  <a:pt x="9" y="352"/>
                </a:lnTo>
                <a:lnTo>
                  <a:pt x="9" y="397"/>
                </a:lnTo>
                <a:lnTo>
                  <a:pt x="0" y="397"/>
                </a:lnTo>
                <a:lnTo>
                  <a:pt x="0" y="352"/>
                </a:lnTo>
                <a:lnTo>
                  <a:pt x="0" y="352"/>
                </a:lnTo>
                <a:moveTo>
                  <a:pt x="0" y="264"/>
                </a:moveTo>
                <a:lnTo>
                  <a:pt x="9" y="264"/>
                </a:lnTo>
                <a:lnTo>
                  <a:pt x="9" y="308"/>
                </a:lnTo>
                <a:lnTo>
                  <a:pt x="0" y="308"/>
                </a:lnTo>
                <a:lnTo>
                  <a:pt x="0" y="264"/>
                </a:lnTo>
                <a:lnTo>
                  <a:pt x="0" y="264"/>
                </a:lnTo>
                <a:moveTo>
                  <a:pt x="0" y="176"/>
                </a:moveTo>
                <a:lnTo>
                  <a:pt x="9" y="176"/>
                </a:lnTo>
                <a:lnTo>
                  <a:pt x="9" y="220"/>
                </a:lnTo>
                <a:lnTo>
                  <a:pt x="0" y="220"/>
                </a:lnTo>
                <a:lnTo>
                  <a:pt x="0" y="176"/>
                </a:lnTo>
                <a:lnTo>
                  <a:pt x="0" y="176"/>
                </a:lnTo>
                <a:moveTo>
                  <a:pt x="0" y="88"/>
                </a:moveTo>
                <a:lnTo>
                  <a:pt x="9" y="88"/>
                </a:lnTo>
                <a:lnTo>
                  <a:pt x="9" y="131"/>
                </a:lnTo>
                <a:lnTo>
                  <a:pt x="0" y="131"/>
                </a:lnTo>
                <a:lnTo>
                  <a:pt x="0" y="88"/>
                </a:lnTo>
                <a:lnTo>
                  <a:pt x="0" y="88"/>
                </a:lnTo>
                <a:moveTo>
                  <a:pt x="0" y="0"/>
                </a:moveTo>
                <a:lnTo>
                  <a:pt x="9" y="0"/>
                </a:lnTo>
                <a:lnTo>
                  <a:pt x="9" y="44"/>
                </a:lnTo>
                <a:lnTo>
                  <a:pt x="0" y="44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8369" y="1948995"/>
            <a:ext cx="11486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我们的坦克大战项目旨在创建一个有趣的对战游戏，玩家在其中控制自己的坦克与</a:t>
            </a:r>
            <a:r>
              <a:rPr lang="en-US" altLang="zh-CN" dirty="0"/>
              <a:t>AI</a:t>
            </a:r>
            <a:r>
              <a:rPr lang="zh-CN" altLang="en-US" dirty="0"/>
              <a:t>控制的敌人进行战斗。该项目的背景是受到了经典的坦克大战游戏的启发，我们希望通过</a:t>
            </a:r>
            <a:r>
              <a:rPr lang="en-US" altLang="zh-CN" dirty="0"/>
              <a:t>JAVA</a:t>
            </a:r>
            <a:r>
              <a:rPr lang="zh-CN" altLang="en-US" dirty="0"/>
              <a:t>的</a:t>
            </a:r>
            <a:r>
              <a:rPr lang="en-US" altLang="zh-CN" dirty="0"/>
              <a:t>GUI</a:t>
            </a:r>
            <a:r>
              <a:rPr lang="zh-CN" altLang="en-US" dirty="0"/>
              <a:t>和游戏机制，让玩家重拾童年经典。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1030" name="Picture 6" descr="卡通坦克图片_卡通坦克素材_卡通坦克高清图片_摄图网图片下载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079" y="3576936"/>
            <a:ext cx="3655586" cy="243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坦克图片_坦克素材_坦克PNG大全下载_熊猫办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668" y="3429000"/>
            <a:ext cx="2732931" cy="273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33"/>
          <p:cNvSpPr/>
          <p:nvPr/>
        </p:nvSpPr>
        <p:spPr bwMode="auto">
          <a:xfrm>
            <a:off x="9446941" y="472063"/>
            <a:ext cx="317500" cy="359833"/>
          </a:xfrm>
          <a:custGeom>
            <a:avLst/>
            <a:gdLst>
              <a:gd name="T0" fmla="*/ 43 w 63"/>
              <a:gd name="T1" fmla="*/ 33 h 72"/>
              <a:gd name="T2" fmla="*/ 50 w 63"/>
              <a:gd name="T3" fmla="*/ 18 h 72"/>
              <a:gd name="T4" fmla="*/ 31 w 63"/>
              <a:gd name="T5" fmla="*/ 0 h 72"/>
              <a:gd name="T6" fmla="*/ 13 w 63"/>
              <a:gd name="T7" fmla="*/ 18 h 72"/>
              <a:gd name="T8" fmla="*/ 20 w 63"/>
              <a:gd name="T9" fmla="*/ 33 h 72"/>
              <a:gd name="T10" fmla="*/ 0 w 63"/>
              <a:gd name="T11" fmla="*/ 62 h 72"/>
              <a:gd name="T12" fmla="*/ 2 w 63"/>
              <a:gd name="T13" fmla="*/ 70 h 72"/>
              <a:gd name="T14" fmla="*/ 9 w 63"/>
              <a:gd name="T15" fmla="*/ 72 h 72"/>
              <a:gd name="T16" fmla="*/ 31 w 63"/>
              <a:gd name="T17" fmla="*/ 72 h 72"/>
              <a:gd name="T18" fmla="*/ 54 w 63"/>
              <a:gd name="T19" fmla="*/ 72 h 72"/>
              <a:gd name="T20" fmla="*/ 60 w 63"/>
              <a:gd name="T21" fmla="*/ 70 h 72"/>
              <a:gd name="T22" fmla="*/ 63 w 63"/>
              <a:gd name="T23" fmla="*/ 62 h 72"/>
              <a:gd name="T24" fmla="*/ 43 w 63"/>
              <a:gd name="T25" fmla="*/ 33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3" h="72">
                <a:moveTo>
                  <a:pt x="43" y="33"/>
                </a:moveTo>
                <a:cubicBezTo>
                  <a:pt x="47" y="29"/>
                  <a:pt x="50" y="24"/>
                  <a:pt x="50" y="18"/>
                </a:cubicBezTo>
                <a:cubicBezTo>
                  <a:pt x="50" y="8"/>
                  <a:pt x="41" y="0"/>
                  <a:pt x="31" y="0"/>
                </a:cubicBezTo>
                <a:cubicBezTo>
                  <a:pt x="21" y="0"/>
                  <a:pt x="13" y="8"/>
                  <a:pt x="13" y="18"/>
                </a:cubicBezTo>
                <a:cubicBezTo>
                  <a:pt x="13" y="24"/>
                  <a:pt x="15" y="29"/>
                  <a:pt x="20" y="33"/>
                </a:cubicBezTo>
                <a:cubicBezTo>
                  <a:pt x="8" y="37"/>
                  <a:pt x="0" y="49"/>
                  <a:pt x="0" y="62"/>
                </a:cubicBezTo>
                <a:cubicBezTo>
                  <a:pt x="0" y="65"/>
                  <a:pt x="0" y="69"/>
                  <a:pt x="2" y="70"/>
                </a:cubicBezTo>
                <a:cubicBezTo>
                  <a:pt x="4" y="72"/>
                  <a:pt x="9" y="72"/>
                  <a:pt x="9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54" y="72"/>
                  <a:pt x="54" y="72"/>
                  <a:pt x="54" y="72"/>
                </a:cubicBezTo>
                <a:cubicBezTo>
                  <a:pt x="54" y="72"/>
                  <a:pt x="58" y="72"/>
                  <a:pt x="60" y="70"/>
                </a:cubicBezTo>
                <a:cubicBezTo>
                  <a:pt x="62" y="69"/>
                  <a:pt x="63" y="65"/>
                  <a:pt x="63" y="62"/>
                </a:cubicBezTo>
                <a:cubicBezTo>
                  <a:pt x="63" y="49"/>
                  <a:pt x="55" y="37"/>
                  <a:pt x="43" y="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dirty="0">
              <a:solidFill>
                <a:prstClr val="black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1" name="Freeform 24"/>
          <p:cNvSpPr/>
          <p:nvPr/>
        </p:nvSpPr>
        <p:spPr bwMode="auto">
          <a:xfrm>
            <a:off x="10613281" y="482056"/>
            <a:ext cx="315384" cy="361951"/>
          </a:xfrm>
          <a:custGeom>
            <a:avLst/>
            <a:gdLst>
              <a:gd name="T0" fmla="*/ 43 w 63"/>
              <a:gd name="T1" fmla="*/ 33 h 72"/>
              <a:gd name="T2" fmla="*/ 50 w 63"/>
              <a:gd name="T3" fmla="*/ 19 h 72"/>
              <a:gd name="T4" fmla="*/ 32 w 63"/>
              <a:gd name="T5" fmla="*/ 0 h 72"/>
              <a:gd name="T6" fmla="*/ 13 w 63"/>
              <a:gd name="T7" fmla="*/ 19 h 72"/>
              <a:gd name="T8" fmla="*/ 20 w 63"/>
              <a:gd name="T9" fmla="*/ 33 h 72"/>
              <a:gd name="T10" fmla="*/ 0 w 63"/>
              <a:gd name="T11" fmla="*/ 62 h 72"/>
              <a:gd name="T12" fmla="*/ 2 w 63"/>
              <a:gd name="T13" fmla="*/ 71 h 72"/>
              <a:gd name="T14" fmla="*/ 9 w 63"/>
              <a:gd name="T15" fmla="*/ 72 h 72"/>
              <a:gd name="T16" fmla="*/ 32 w 63"/>
              <a:gd name="T17" fmla="*/ 72 h 72"/>
              <a:gd name="T18" fmla="*/ 54 w 63"/>
              <a:gd name="T19" fmla="*/ 72 h 72"/>
              <a:gd name="T20" fmla="*/ 61 w 63"/>
              <a:gd name="T21" fmla="*/ 71 h 72"/>
              <a:gd name="T22" fmla="*/ 63 w 63"/>
              <a:gd name="T23" fmla="*/ 62 h 72"/>
              <a:gd name="T24" fmla="*/ 43 w 63"/>
              <a:gd name="T25" fmla="*/ 33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3" h="72">
                <a:moveTo>
                  <a:pt x="43" y="33"/>
                </a:moveTo>
                <a:cubicBezTo>
                  <a:pt x="47" y="30"/>
                  <a:pt x="50" y="24"/>
                  <a:pt x="50" y="19"/>
                </a:cubicBezTo>
                <a:cubicBezTo>
                  <a:pt x="50" y="9"/>
                  <a:pt x="42" y="0"/>
                  <a:pt x="32" y="0"/>
                </a:cubicBezTo>
                <a:cubicBezTo>
                  <a:pt x="21" y="0"/>
                  <a:pt x="13" y="9"/>
                  <a:pt x="13" y="19"/>
                </a:cubicBezTo>
                <a:cubicBezTo>
                  <a:pt x="13" y="24"/>
                  <a:pt x="16" y="30"/>
                  <a:pt x="20" y="33"/>
                </a:cubicBezTo>
                <a:cubicBezTo>
                  <a:pt x="8" y="38"/>
                  <a:pt x="0" y="49"/>
                  <a:pt x="0" y="62"/>
                </a:cubicBezTo>
                <a:cubicBezTo>
                  <a:pt x="0" y="66"/>
                  <a:pt x="0" y="69"/>
                  <a:pt x="2" y="71"/>
                </a:cubicBezTo>
                <a:cubicBezTo>
                  <a:pt x="4" y="72"/>
                  <a:pt x="9" y="72"/>
                  <a:pt x="9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54" y="72"/>
                  <a:pt x="54" y="72"/>
                  <a:pt x="54" y="72"/>
                </a:cubicBezTo>
                <a:cubicBezTo>
                  <a:pt x="54" y="72"/>
                  <a:pt x="59" y="72"/>
                  <a:pt x="61" y="71"/>
                </a:cubicBezTo>
                <a:cubicBezTo>
                  <a:pt x="63" y="69"/>
                  <a:pt x="63" y="66"/>
                  <a:pt x="63" y="62"/>
                </a:cubicBezTo>
                <a:cubicBezTo>
                  <a:pt x="63" y="49"/>
                  <a:pt x="55" y="38"/>
                  <a:pt x="43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943966" y="498544"/>
            <a:ext cx="53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VS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9298774" y="1035515"/>
            <a:ext cx="93133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玩家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10482686" y="1034667"/>
            <a:ext cx="1080110" cy="377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人机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bldLvl="0" animBg="1"/>
      <p:bldP spid="139" grpId="0" bldLvl="0" animBg="1"/>
      <p:bldP spid="168" grpId="0" animBg="1"/>
      <p:bldP spid="20" grpId="0" animBg="1"/>
      <p:bldP spid="21" grpId="0" animBg="1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 rot="1800000">
            <a:off x="5591882" y="2424528"/>
            <a:ext cx="5143384" cy="4404645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15000"/>
                </a:schemeClr>
              </a:gs>
              <a:gs pos="100000">
                <a:srgbClr val="F2F2F2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886200" y="1219200"/>
            <a:ext cx="4419600" cy="4419600"/>
            <a:chOff x="4365171" y="1698171"/>
            <a:chExt cx="3461658" cy="3461658"/>
          </a:xfrm>
        </p:grpSpPr>
        <p:sp>
          <p:nvSpPr>
            <p:cNvPr id="2" name="椭圆 1"/>
            <p:cNvSpPr/>
            <p:nvPr/>
          </p:nvSpPr>
          <p:spPr>
            <a:xfrm>
              <a:off x="4365171" y="1698171"/>
              <a:ext cx="3461658" cy="346165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6792685" y="3346450"/>
              <a:ext cx="1028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4790651" y="3714137"/>
              <a:ext cx="2924779" cy="4612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Game Function and Operations</a:t>
              </a:r>
              <a:endPara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702628" y="3226526"/>
              <a:ext cx="2090057" cy="4376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702628" y="3266587"/>
              <a:ext cx="2090057" cy="3616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游戏功能和操作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612490" y="2388274"/>
              <a:ext cx="1038511" cy="8669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33B048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02</a:t>
              </a:r>
              <a:endPara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33B048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5651001" y="4523457"/>
              <a:ext cx="889997" cy="128815"/>
              <a:chOff x="5701303" y="5663148"/>
              <a:chExt cx="889997" cy="128815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701303" y="5663148"/>
                <a:ext cx="128815" cy="1288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955030" y="5663148"/>
                <a:ext cx="128815" cy="1288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6208757" y="5663148"/>
                <a:ext cx="128815" cy="12881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462485" y="5663148"/>
                <a:ext cx="128815" cy="12881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任意多边形 77"/>
          <p:cNvSpPr/>
          <p:nvPr/>
        </p:nvSpPr>
        <p:spPr>
          <a:xfrm>
            <a:off x="4607861" y="2420536"/>
            <a:ext cx="6415314" cy="4368800"/>
          </a:xfrm>
          <a:custGeom>
            <a:avLst/>
            <a:gdLst>
              <a:gd name="connsiteX0" fmla="*/ 6415314 w 6415314"/>
              <a:gd name="connsiteY0" fmla="*/ 2598057 h 4368800"/>
              <a:gd name="connsiteX1" fmla="*/ 6415314 w 6415314"/>
              <a:gd name="connsiteY1" fmla="*/ 2525485 h 4368800"/>
              <a:gd name="connsiteX2" fmla="*/ 3701143 w 6415314"/>
              <a:gd name="connsiteY2" fmla="*/ 4368800 h 4368800"/>
              <a:gd name="connsiteX3" fmla="*/ 420914 w 6415314"/>
              <a:gd name="connsiteY3" fmla="*/ 2467428 h 4368800"/>
              <a:gd name="connsiteX4" fmla="*/ 653143 w 6415314"/>
              <a:gd name="connsiteY4" fmla="*/ 1582057 h 4368800"/>
              <a:gd name="connsiteX5" fmla="*/ 0 w 6415314"/>
              <a:gd name="connsiteY5" fmla="*/ 1190171 h 4368800"/>
              <a:gd name="connsiteX6" fmla="*/ 566057 w 6415314"/>
              <a:gd name="connsiteY6" fmla="*/ 232228 h 4368800"/>
              <a:gd name="connsiteX7" fmla="*/ 1436914 w 6415314"/>
              <a:gd name="connsiteY7" fmla="*/ 682171 h 4368800"/>
              <a:gd name="connsiteX8" fmla="*/ 1857828 w 6415314"/>
              <a:gd name="connsiteY8" fmla="*/ 0 h 4368800"/>
              <a:gd name="connsiteX9" fmla="*/ 6415314 w 6415314"/>
              <a:gd name="connsiteY9" fmla="*/ 2598057 h 436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15314" h="4368800">
                <a:moveTo>
                  <a:pt x="6415314" y="2598057"/>
                </a:moveTo>
                <a:lnTo>
                  <a:pt x="6415314" y="2525485"/>
                </a:lnTo>
                <a:lnTo>
                  <a:pt x="3701143" y="4368800"/>
                </a:lnTo>
                <a:lnTo>
                  <a:pt x="420914" y="2467428"/>
                </a:lnTo>
                <a:lnTo>
                  <a:pt x="653143" y="1582057"/>
                </a:lnTo>
                <a:lnTo>
                  <a:pt x="0" y="1190171"/>
                </a:lnTo>
                <a:lnTo>
                  <a:pt x="566057" y="232228"/>
                </a:lnTo>
                <a:lnTo>
                  <a:pt x="1436914" y="682171"/>
                </a:lnTo>
                <a:lnTo>
                  <a:pt x="1857828" y="0"/>
                </a:lnTo>
                <a:lnTo>
                  <a:pt x="6415314" y="2598057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2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 dirty="0">
              <a:solidFill>
                <a:prstClr val="white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4" name="Group 2"/>
          <p:cNvGrpSpPr/>
          <p:nvPr/>
        </p:nvGrpSpPr>
        <p:grpSpPr>
          <a:xfrm>
            <a:off x="4641002" y="2307628"/>
            <a:ext cx="2912393" cy="2917261"/>
            <a:chOff x="4459607" y="2011669"/>
            <a:chExt cx="3224388" cy="3229773"/>
          </a:xfrm>
        </p:grpSpPr>
        <p:grpSp>
          <p:nvGrpSpPr>
            <p:cNvPr id="23" name="Group 187"/>
            <p:cNvGrpSpPr/>
            <p:nvPr/>
          </p:nvGrpSpPr>
          <p:grpSpPr>
            <a:xfrm>
              <a:off x="6389572" y="2349188"/>
              <a:ext cx="1292628" cy="1217224"/>
              <a:chOff x="4852988" y="1852613"/>
              <a:chExt cx="1143000" cy="1076325"/>
            </a:xfrm>
          </p:grpSpPr>
          <p:sp>
            <p:nvSpPr>
              <p:cNvPr id="45" name="Freeform: Shape 188"/>
              <p:cNvSpPr/>
              <p:nvPr/>
            </p:nvSpPr>
            <p:spPr bwMode="auto">
              <a:xfrm>
                <a:off x="4852988" y="1852613"/>
                <a:ext cx="1143000" cy="1076325"/>
              </a:xfrm>
              <a:custGeom>
                <a:avLst/>
                <a:gdLst/>
                <a:ahLst/>
                <a:cxnLst>
                  <a:cxn ang="0">
                    <a:pos x="604" y="11"/>
                  </a:cxn>
                  <a:cxn ang="0">
                    <a:pos x="686" y="11"/>
                  </a:cxn>
                  <a:cxn ang="0">
                    <a:pos x="1077" y="465"/>
                  </a:cxn>
                  <a:cxn ang="0">
                    <a:pos x="1275" y="1032"/>
                  </a:cxn>
                  <a:cxn ang="0">
                    <a:pos x="1234" y="1102"/>
                  </a:cxn>
                  <a:cxn ang="0">
                    <a:pos x="645" y="1214"/>
                  </a:cxn>
                  <a:cxn ang="0">
                    <a:pos x="56" y="1102"/>
                  </a:cxn>
                  <a:cxn ang="0">
                    <a:pos x="15" y="1032"/>
                  </a:cxn>
                  <a:cxn ang="0">
                    <a:pos x="213" y="465"/>
                  </a:cxn>
                  <a:cxn ang="0">
                    <a:pos x="604" y="11"/>
                  </a:cxn>
                </a:cxnLst>
                <a:rect l="0" t="0" r="r" b="b"/>
                <a:pathLst>
                  <a:path w="1290" h="1214">
                    <a:moveTo>
                      <a:pt x="604" y="11"/>
                    </a:moveTo>
                    <a:cubicBezTo>
                      <a:pt x="627" y="0"/>
                      <a:pt x="663" y="0"/>
                      <a:pt x="686" y="11"/>
                    </a:cubicBezTo>
                    <a:cubicBezTo>
                      <a:pt x="686" y="11"/>
                      <a:pt x="864" y="96"/>
                      <a:pt x="1077" y="465"/>
                    </a:cubicBezTo>
                    <a:cubicBezTo>
                      <a:pt x="1290" y="835"/>
                      <a:pt x="1275" y="1032"/>
                      <a:pt x="1275" y="1032"/>
                    </a:cubicBezTo>
                    <a:cubicBezTo>
                      <a:pt x="1273" y="1056"/>
                      <a:pt x="1255" y="1088"/>
                      <a:pt x="1234" y="1102"/>
                    </a:cubicBezTo>
                    <a:cubicBezTo>
                      <a:pt x="1234" y="1102"/>
                      <a:pt x="1072" y="1214"/>
                      <a:pt x="645" y="1214"/>
                    </a:cubicBezTo>
                    <a:cubicBezTo>
                      <a:pt x="219" y="1214"/>
                      <a:pt x="56" y="1102"/>
                      <a:pt x="56" y="1102"/>
                    </a:cubicBezTo>
                    <a:cubicBezTo>
                      <a:pt x="35" y="1088"/>
                      <a:pt x="17" y="1056"/>
                      <a:pt x="15" y="1032"/>
                    </a:cubicBezTo>
                    <a:cubicBezTo>
                      <a:pt x="15" y="1032"/>
                      <a:pt x="0" y="835"/>
                      <a:pt x="213" y="465"/>
                    </a:cubicBezTo>
                    <a:cubicBezTo>
                      <a:pt x="426" y="96"/>
                      <a:pt x="604" y="11"/>
                      <a:pt x="604" y="11"/>
                    </a:cubicBezTo>
                    <a:close/>
                  </a:path>
                </a:pathLst>
              </a:custGeom>
              <a:solidFill>
                <a:schemeClr val="bg2"/>
              </a:solidFill>
              <a:ln w="9" cap="flat">
                <a:noFill/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  <a:endParaRPr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46" name="Freeform: Shape 189"/>
              <p:cNvSpPr/>
              <p:nvPr/>
            </p:nvSpPr>
            <p:spPr bwMode="auto">
              <a:xfrm>
                <a:off x="4937125" y="1925638"/>
                <a:ext cx="976313" cy="931863"/>
              </a:xfrm>
              <a:custGeom>
                <a:avLst/>
                <a:gdLst/>
                <a:ahLst/>
                <a:cxnLst>
                  <a:cxn ang="0">
                    <a:pos x="550" y="1051"/>
                  </a:cxn>
                  <a:cxn ang="0">
                    <a:pos x="7" y="954"/>
                  </a:cxn>
                  <a:cxn ang="0">
                    <a:pos x="0" y="942"/>
                  </a:cxn>
                  <a:cxn ang="0">
                    <a:pos x="187" y="422"/>
                  </a:cxn>
                  <a:cxn ang="0">
                    <a:pos x="543" y="0"/>
                  </a:cxn>
                  <a:cxn ang="0">
                    <a:pos x="550" y="0"/>
                  </a:cxn>
                  <a:cxn ang="0">
                    <a:pos x="557" y="0"/>
                  </a:cxn>
                  <a:cxn ang="0">
                    <a:pos x="913" y="422"/>
                  </a:cxn>
                  <a:cxn ang="0">
                    <a:pos x="1101" y="941"/>
                  </a:cxn>
                  <a:cxn ang="0">
                    <a:pos x="1094" y="954"/>
                  </a:cxn>
                  <a:cxn ang="0">
                    <a:pos x="550" y="1051"/>
                  </a:cxn>
                </a:cxnLst>
                <a:rect l="0" t="0" r="r" b="b"/>
                <a:pathLst>
                  <a:path w="1101" h="1051">
                    <a:moveTo>
                      <a:pt x="550" y="1051"/>
                    </a:moveTo>
                    <a:cubicBezTo>
                      <a:pt x="174" y="1051"/>
                      <a:pt x="19" y="961"/>
                      <a:pt x="7" y="954"/>
                    </a:cubicBezTo>
                    <a:cubicBezTo>
                      <a:pt x="4" y="951"/>
                      <a:pt x="1" y="945"/>
                      <a:pt x="0" y="942"/>
                    </a:cubicBezTo>
                    <a:cubicBezTo>
                      <a:pt x="0" y="922"/>
                      <a:pt x="3" y="742"/>
                      <a:pt x="187" y="422"/>
                    </a:cubicBezTo>
                    <a:cubicBezTo>
                      <a:pt x="371" y="103"/>
                      <a:pt x="526" y="10"/>
                      <a:pt x="543" y="0"/>
                    </a:cubicBezTo>
                    <a:cubicBezTo>
                      <a:pt x="544" y="0"/>
                      <a:pt x="547" y="0"/>
                      <a:pt x="550" y="0"/>
                    </a:cubicBezTo>
                    <a:cubicBezTo>
                      <a:pt x="553" y="0"/>
                      <a:pt x="556" y="0"/>
                      <a:pt x="557" y="0"/>
                    </a:cubicBezTo>
                    <a:cubicBezTo>
                      <a:pt x="574" y="10"/>
                      <a:pt x="729" y="103"/>
                      <a:pt x="913" y="422"/>
                    </a:cubicBezTo>
                    <a:cubicBezTo>
                      <a:pt x="1101" y="748"/>
                      <a:pt x="1101" y="927"/>
                      <a:pt x="1101" y="941"/>
                    </a:cubicBezTo>
                    <a:cubicBezTo>
                      <a:pt x="1099" y="945"/>
                      <a:pt x="1096" y="951"/>
                      <a:pt x="1094" y="954"/>
                    </a:cubicBezTo>
                    <a:cubicBezTo>
                      <a:pt x="1077" y="964"/>
                      <a:pt x="919" y="1051"/>
                      <a:pt x="550" y="105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grpSp>
          <p:nvGrpSpPr>
            <p:cNvPr id="24" name="Group 190"/>
            <p:cNvGrpSpPr/>
            <p:nvPr/>
          </p:nvGrpSpPr>
          <p:grpSpPr>
            <a:xfrm>
              <a:off x="5423693" y="2011669"/>
              <a:ext cx="1292628" cy="1217224"/>
              <a:chOff x="3998913" y="1554163"/>
              <a:chExt cx="1143000" cy="1076325"/>
            </a:xfrm>
          </p:grpSpPr>
          <p:sp>
            <p:nvSpPr>
              <p:cNvPr id="43" name="Freeform: Shape 191"/>
              <p:cNvSpPr/>
              <p:nvPr/>
            </p:nvSpPr>
            <p:spPr bwMode="auto">
              <a:xfrm>
                <a:off x="3998913" y="1554163"/>
                <a:ext cx="1143000" cy="1076325"/>
              </a:xfrm>
              <a:custGeom>
                <a:avLst/>
                <a:gdLst/>
                <a:ahLst/>
                <a:cxnLst>
                  <a:cxn ang="0">
                    <a:pos x="15" y="182"/>
                  </a:cxn>
                  <a:cxn ang="0">
                    <a:pos x="56" y="112"/>
                  </a:cxn>
                  <a:cxn ang="0">
                    <a:pos x="645" y="0"/>
                  </a:cxn>
                  <a:cxn ang="0">
                    <a:pos x="1234" y="112"/>
                  </a:cxn>
                  <a:cxn ang="0">
                    <a:pos x="1275" y="182"/>
                  </a:cxn>
                  <a:cxn ang="0">
                    <a:pos x="1077" y="749"/>
                  </a:cxn>
                  <a:cxn ang="0">
                    <a:pos x="686" y="1203"/>
                  </a:cxn>
                  <a:cxn ang="0">
                    <a:pos x="604" y="1203"/>
                  </a:cxn>
                  <a:cxn ang="0">
                    <a:pos x="213" y="749"/>
                  </a:cxn>
                  <a:cxn ang="0">
                    <a:pos x="15" y="182"/>
                  </a:cxn>
                </a:cxnLst>
                <a:rect l="0" t="0" r="r" b="b"/>
                <a:pathLst>
                  <a:path w="1290" h="1214">
                    <a:moveTo>
                      <a:pt x="15" y="182"/>
                    </a:moveTo>
                    <a:cubicBezTo>
                      <a:pt x="17" y="158"/>
                      <a:pt x="35" y="126"/>
                      <a:pt x="56" y="112"/>
                    </a:cubicBezTo>
                    <a:cubicBezTo>
                      <a:pt x="56" y="112"/>
                      <a:pt x="219" y="0"/>
                      <a:pt x="645" y="0"/>
                    </a:cubicBezTo>
                    <a:cubicBezTo>
                      <a:pt x="1072" y="0"/>
                      <a:pt x="1234" y="112"/>
                      <a:pt x="1234" y="112"/>
                    </a:cubicBezTo>
                    <a:cubicBezTo>
                      <a:pt x="1255" y="126"/>
                      <a:pt x="1273" y="158"/>
                      <a:pt x="1275" y="182"/>
                    </a:cubicBezTo>
                    <a:cubicBezTo>
                      <a:pt x="1275" y="182"/>
                      <a:pt x="1290" y="379"/>
                      <a:pt x="1077" y="749"/>
                    </a:cubicBezTo>
                    <a:cubicBezTo>
                      <a:pt x="864" y="1118"/>
                      <a:pt x="686" y="1203"/>
                      <a:pt x="686" y="1203"/>
                    </a:cubicBezTo>
                    <a:cubicBezTo>
                      <a:pt x="663" y="1214"/>
                      <a:pt x="627" y="1214"/>
                      <a:pt x="604" y="1203"/>
                    </a:cubicBezTo>
                    <a:cubicBezTo>
                      <a:pt x="604" y="1203"/>
                      <a:pt x="426" y="1118"/>
                      <a:pt x="213" y="749"/>
                    </a:cubicBezTo>
                    <a:cubicBezTo>
                      <a:pt x="0" y="379"/>
                      <a:pt x="15" y="182"/>
                      <a:pt x="15" y="182"/>
                    </a:cubicBezTo>
                    <a:close/>
                  </a:path>
                </a:pathLst>
              </a:custGeom>
              <a:solidFill>
                <a:schemeClr val="bg2"/>
              </a:solidFill>
              <a:ln w="9" cap="flat">
                <a:noFill/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  <a:endParaRPr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44" name="Freeform: Shape 192"/>
              <p:cNvSpPr/>
              <p:nvPr/>
            </p:nvSpPr>
            <p:spPr bwMode="auto">
              <a:xfrm>
                <a:off x="4081463" y="1625600"/>
                <a:ext cx="977900" cy="931863"/>
              </a:xfrm>
              <a:custGeom>
                <a:avLst/>
                <a:gdLst/>
                <a:ahLst/>
                <a:cxnLst>
                  <a:cxn ang="0">
                    <a:pos x="551" y="1051"/>
                  </a:cxn>
                  <a:cxn ang="0">
                    <a:pos x="544" y="1051"/>
                  </a:cxn>
                  <a:cxn ang="0">
                    <a:pos x="188" y="629"/>
                  </a:cxn>
                  <a:cxn ang="0">
                    <a:pos x="1" y="109"/>
                  </a:cxn>
                  <a:cxn ang="0">
                    <a:pos x="8" y="97"/>
                  </a:cxn>
                  <a:cxn ang="0">
                    <a:pos x="551" y="0"/>
                  </a:cxn>
                  <a:cxn ang="0">
                    <a:pos x="1094" y="97"/>
                  </a:cxn>
                  <a:cxn ang="0">
                    <a:pos x="1101" y="109"/>
                  </a:cxn>
                  <a:cxn ang="0">
                    <a:pos x="914" y="629"/>
                  </a:cxn>
                  <a:cxn ang="0">
                    <a:pos x="558" y="1051"/>
                  </a:cxn>
                  <a:cxn ang="0">
                    <a:pos x="551" y="1051"/>
                  </a:cxn>
                </a:cxnLst>
                <a:rect l="0" t="0" r="r" b="b"/>
                <a:pathLst>
                  <a:path w="1102" h="1051">
                    <a:moveTo>
                      <a:pt x="551" y="1051"/>
                    </a:moveTo>
                    <a:cubicBezTo>
                      <a:pt x="548" y="1051"/>
                      <a:pt x="545" y="1051"/>
                      <a:pt x="544" y="1051"/>
                    </a:cubicBezTo>
                    <a:cubicBezTo>
                      <a:pt x="527" y="1041"/>
                      <a:pt x="372" y="948"/>
                      <a:pt x="188" y="629"/>
                    </a:cubicBezTo>
                    <a:cubicBezTo>
                      <a:pt x="4" y="309"/>
                      <a:pt x="0" y="129"/>
                      <a:pt x="1" y="109"/>
                    </a:cubicBezTo>
                    <a:cubicBezTo>
                      <a:pt x="2" y="106"/>
                      <a:pt x="5" y="100"/>
                      <a:pt x="8" y="97"/>
                    </a:cubicBezTo>
                    <a:cubicBezTo>
                      <a:pt x="24" y="87"/>
                      <a:pt x="182" y="0"/>
                      <a:pt x="551" y="0"/>
                    </a:cubicBezTo>
                    <a:cubicBezTo>
                      <a:pt x="927" y="0"/>
                      <a:pt x="1082" y="90"/>
                      <a:pt x="1094" y="97"/>
                    </a:cubicBezTo>
                    <a:cubicBezTo>
                      <a:pt x="1097" y="100"/>
                      <a:pt x="1100" y="106"/>
                      <a:pt x="1101" y="109"/>
                    </a:cubicBezTo>
                    <a:cubicBezTo>
                      <a:pt x="1102" y="129"/>
                      <a:pt x="1098" y="309"/>
                      <a:pt x="914" y="629"/>
                    </a:cubicBezTo>
                    <a:cubicBezTo>
                      <a:pt x="726" y="954"/>
                      <a:pt x="571" y="1043"/>
                      <a:pt x="558" y="1051"/>
                    </a:cubicBezTo>
                    <a:cubicBezTo>
                      <a:pt x="557" y="1051"/>
                      <a:pt x="554" y="1051"/>
                      <a:pt x="551" y="105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grpSp>
          <p:nvGrpSpPr>
            <p:cNvPr id="25" name="Group 193"/>
            <p:cNvGrpSpPr/>
            <p:nvPr/>
          </p:nvGrpSpPr>
          <p:grpSpPr>
            <a:xfrm>
              <a:off x="6391367" y="3681313"/>
              <a:ext cx="1292628" cy="1217224"/>
              <a:chOff x="4854575" y="3030538"/>
              <a:chExt cx="1143000" cy="1076325"/>
            </a:xfrm>
          </p:grpSpPr>
          <p:sp>
            <p:nvSpPr>
              <p:cNvPr id="41" name="Freeform: Shape 194"/>
              <p:cNvSpPr/>
              <p:nvPr/>
            </p:nvSpPr>
            <p:spPr bwMode="auto">
              <a:xfrm>
                <a:off x="4854575" y="3030538"/>
                <a:ext cx="1143000" cy="1076325"/>
              </a:xfrm>
              <a:custGeom>
                <a:avLst/>
                <a:gdLst/>
                <a:ahLst/>
                <a:cxnLst>
                  <a:cxn ang="0">
                    <a:pos x="1234" y="112"/>
                  </a:cxn>
                  <a:cxn ang="0">
                    <a:pos x="1275" y="182"/>
                  </a:cxn>
                  <a:cxn ang="0">
                    <a:pos x="1077" y="748"/>
                  </a:cxn>
                  <a:cxn ang="0">
                    <a:pos x="686" y="1203"/>
                  </a:cxn>
                  <a:cxn ang="0">
                    <a:pos x="604" y="1203"/>
                  </a:cxn>
                  <a:cxn ang="0">
                    <a:pos x="213" y="748"/>
                  </a:cxn>
                  <a:cxn ang="0">
                    <a:pos x="15" y="182"/>
                  </a:cxn>
                  <a:cxn ang="0">
                    <a:pos x="56" y="112"/>
                  </a:cxn>
                  <a:cxn ang="0">
                    <a:pos x="645" y="0"/>
                  </a:cxn>
                  <a:cxn ang="0">
                    <a:pos x="1234" y="112"/>
                  </a:cxn>
                </a:cxnLst>
                <a:rect l="0" t="0" r="r" b="b"/>
                <a:pathLst>
                  <a:path w="1290" h="1214">
                    <a:moveTo>
                      <a:pt x="1234" y="112"/>
                    </a:moveTo>
                    <a:cubicBezTo>
                      <a:pt x="1255" y="126"/>
                      <a:pt x="1273" y="157"/>
                      <a:pt x="1275" y="182"/>
                    </a:cubicBezTo>
                    <a:cubicBezTo>
                      <a:pt x="1275" y="182"/>
                      <a:pt x="1290" y="379"/>
                      <a:pt x="1077" y="748"/>
                    </a:cubicBezTo>
                    <a:cubicBezTo>
                      <a:pt x="864" y="1118"/>
                      <a:pt x="686" y="1203"/>
                      <a:pt x="686" y="1203"/>
                    </a:cubicBezTo>
                    <a:cubicBezTo>
                      <a:pt x="663" y="1214"/>
                      <a:pt x="627" y="1214"/>
                      <a:pt x="604" y="1203"/>
                    </a:cubicBezTo>
                    <a:cubicBezTo>
                      <a:pt x="604" y="1203"/>
                      <a:pt x="426" y="1118"/>
                      <a:pt x="213" y="748"/>
                    </a:cubicBezTo>
                    <a:cubicBezTo>
                      <a:pt x="0" y="379"/>
                      <a:pt x="15" y="182"/>
                      <a:pt x="15" y="182"/>
                    </a:cubicBezTo>
                    <a:cubicBezTo>
                      <a:pt x="17" y="157"/>
                      <a:pt x="35" y="126"/>
                      <a:pt x="56" y="112"/>
                    </a:cubicBezTo>
                    <a:cubicBezTo>
                      <a:pt x="56" y="112"/>
                      <a:pt x="218" y="0"/>
                      <a:pt x="645" y="0"/>
                    </a:cubicBezTo>
                    <a:cubicBezTo>
                      <a:pt x="1071" y="0"/>
                      <a:pt x="1234" y="112"/>
                      <a:pt x="1234" y="112"/>
                    </a:cubicBezTo>
                    <a:close/>
                  </a:path>
                </a:pathLst>
              </a:custGeom>
              <a:solidFill>
                <a:schemeClr val="bg2"/>
              </a:solidFill>
              <a:ln w="9" cap="flat">
                <a:noFill/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  <a:endParaRPr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42" name="Freeform: Shape 195"/>
              <p:cNvSpPr/>
              <p:nvPr/>
            </p:nvSpPr>
            <p:spPr bwMode="auto">
              <a:xfrm>
                <a:off x="4937125" y="3101975"/>
                <a:ext cx="977900" cy="931863"/>
              </a:xfrm>
              <a:custGeom>
                <a:avLst/>
                <a:gdLst/>
                <a:ahLst/>
                <a:cxnLst>
                  <a:cxn ang="0">
                    <a:pos x="551" y="1051"/>
                  </a:cxn>
                  <a:cxn ang="0">
                    <a:pos x="544" y="1050"/>
                  </a:cxn>
                  <a:cxn ang="0">
                    <a:pos x="188" y="628"/>
                  </a:cxn>
                  <a:cxn ang="0">
                    <a:pos x="1" y="109"/>
                  </a:cxn>
                  <a:cxn ang="0">
                    <a:pos x="7" y="97"/>
                  </a:cxn>
                  <a:cxn ang="0">
                    <a:pos x="551" y="0"/>
                  </a:cxn>
                  <a:cxn ang="0">
                    <a:pos x="1094" y="97"/>
                  </a:cxn>
                  <a:cxn ang="0">
                    <a:pos x="1101" y="109"/>
                  </a:cxn>
                  <a:cxn ang="0">
                    <a:pos x="914" y="628"/>
                  </a:cxn>
                  <a:cxn ang="0">
                    <a:pos x="558" y="1050"/>
                  </a:cxn>
                  <a:cxn ang="0">
                    <a:pos x="551" y="1051"/>
                  </a:cxn>
                </a:cxnLst>
                <a:rect l="0" t="0" r="r" b="b"/>
                <a:pathLst>
                  <a:path w="1102" h="1051">
                    <a:moveTo>
                      <a:pt x="551" y="1051"/>
                    </a:moveTo>
                    <a:cubicBezTo>
                      <a:pt x="548" y="1051"/>
                      <a:pt x="545" y="1051"/>
                      <a:pt x="544" y="1050"/>
                    </a:cubicBezTo>
                    <a:cubicBezTo>
                      <a:pt x="527" y="1041"/>
                      <a:pt x="372" y="947"/>
                      <a:pt x="188" y="628"/>
                    </a:cubicBezTo>
                    <a:cubicBezTo>
                      <a:pt x="4" y="309"/>
                      <a:pt x="0" y="129"/>
                      <a:pt x="1" y="109"/>
                    </a:cubicBezTo>
                    <a:cubicBezTo>
                      <a:pt x="2" y="106"/>
                      <a:pt x="5" y="100"/>
                      <a:pt x="7" y="97"/>
                    </a:cubicBezTo>
                    <a:cubicBezTo>
                      <a:pt x="24" y="87"/>
                      <a:pt x="182" y="0"/>
                      <a:pt x="551" y="0"/>
                    </a:cubicBezTo>
                    <a:cubicBezTo>
                      <a:pt x="920" y="0"/>
                      <a:pt x="1078" y="87"/>
                      <a:pt x="1094" y="97"/>
                    </a:cubicBezTo>
                    <a:cubicBezTo>
                      <a:pt x="1097" y="100"/>
                      <a:pt x="1100" y="106"/>
                      <a:pt x="1101" y="109"/>
                    </a:cubicBezTo>
                    <a:cubicBezTo>
                      <a:pt x="1102" y="128"/>
                      <a:pt x="1098" y="309"/>
                      <a:pt x="914" y="628"/>
                    </a:cubicBezTo>
                    <a:cubicBezTo>
                      <a:pt x="730" y="947"/>
                      <a:pt x="575" y="1041"/>
                      <a:pt x="558" y="1050"/>
                    </a:cubicBezTo>
                    <a:cubicBezTo>
                      <a:pt x="557" y="1051"/>
                      <a:pt x="554" y="1051"/>
                      <a:pt x="551" y="105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grpSp>
          <p:nvGrpSpPr>
            <p:cNvPr id="26" name="Group 196"/>
            <p:cNvGrpSpPr/>
            <p:nvPr/>
          </p:nvGrpSpPr>
          <p:grpSpPr>
            <a:xfrm>
              <a:off x="4459607" y="2354574"/>
              <a:ext cx="1294423" cy="1217224"/>
              <a:chOff x="3146425" y="1857375"/>
              <a:chExt cx="1144588" cy="1076325"/>
            </a:xfrm>
          </p:grpSpPr>
          <p:sp>
            <p:nvSpPr>
              <p:cNvPr id="39" name="Freeform: Shape 197"/>
              <p:cNvSpPr/>
              <p:nvPr/>
            </p:nvSpPr>
            <p:spPr bwMode="auto">
              <a:xfrm>
                <a:off x="3146425" y="1857375"/>
                <a:ext cx="1144588" cy="1076325"/>
              </a:xfrm>
              <a:custGeom>
                <a:avLst/>
                <a:gdLst/>
                <a:ahLst/>
                <a:cxnLst>
                  <a:cxn ang="0">
                    <a:pos x="56" y="1102"/>
                  </a:cxn>
                  <a:cxn ang="0">
                    <a:pos x="15" y="1032"/>
                  </a:cxn>
                  <a:cxn ang="0">
                    <a:pos x="213" y="466"/>
                  </a:cxn>
                  <a:cxn ang="0">
                    <a:pos x="604" y="11"/>
                  </a:cxn>
                  <a:cxn ang="0">
                    <a:pos x="686" y="11"/>
                  </a:cxn>
                  <a:cxn ang="0">
                    <a:pos x="1077" y="466"/>
                  </a:cxn>
                  <a:cxn ang="0">
                    <a:pos x="1275" y="1032"/>
                  </a:cxn>
                  <a:cxn ang="0">
                    <a:pos x="1234" y="1102"/>
                  </a:cxn>
                  <a:cxn ang="0">
                    <a:pos x="645" y="1214"/>
                  </a:cxn>
                  <a:cxn ang="0">
                    <a:pos x="56" y="1102"/>
                  </a:cxn>
                </a:cxnLst>
                <a:rect l="0" t="0" r="r" b="b"/>
                <a:pathLst>
                  <a:path w="1290" h="1214">
                    <a:moveTo>
                      <a:pt x="56" y="1102"/>
                    </a:moveTo>
                    <a:cubicBezTo>
                      <a:pt x="35" y="1088"/>
                      <a:pt x="17" y="1057"/>
                      <a:pt x="15" y="1032"/>
                    </a:cubicBezTo>
                    <a:cubicBezTo>
                      <a:pt x="15" y="1032"/>
                      <a:pt x="0" y="835"/>
                      <a:pt x="213" y="466"/>
                    </a:cubicBezTo>
                    <a:cubicBezTo>
                      <a:pt x="426" y="96"/>
                      <a:pt x="604" y="11"/>
                      <a:pt x="604" y="11"/>
                    </a:cubicBezTo>
                    <a:cubicBezTo>
                      <a:pt x="627" y="0"/>
                      <a:pt x="663" y="0"/>
                      <a:pt x="686" y="11"/>
                    </a:cubicBezTo>
                    <a:cubicBezTo>
                      <a:pt x="686" y="11"/>
                      <a:pt x="864" y="96"/>
                      <a:pt x="1077" y="466"/>
                    </a:cubicBezTo>
                    <a:cubicBezTo>
                      <a:pt x="1290" y="835"/>
                      <a:pt x="1275" y="1032"/>
                      <a:pt x="1275" y="1032"/>
                    </a:cubicBezTo>
                    <a:cubicBezTo>
                      <a:pt x="1273" y="1057"/>
                      <a:pt x="1255" y="1088"/>
                      <a:pt x="1234" y="1102"/>
                    </a:cubicBezTo>
                    <a:cubicBezTo>
                      <a:pt x="1234" y="1102"/>
                      <a:pt x="1071" y="1214"/>
                      <a:pt x="645" y="1214"/>
                    </a:cubicBezTo>
                    <a:cubicBezTo>
                      <a:pt x="218" y="1214"/>
                      <a:pt x="56" y="1102"/>
                      <a:pt x="56" y="1102"/>
                    </a:cubicBezTo>
                    <a:close/>
                  </a:path>
                </a:pathLst>
              </a:custGeom>
              <a:solidFill>
                <a:schemeClr val="bg2"/>
              </a:solidFill>
              <a:ln w="9" cap="flat">
                <a:noFill/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  <a:endParaRPr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40" name="Freeform: Shape 198"/>
              <p:cNvSpPr/>
              <p:nvPr/>
            </p:nvSpPr>
            <p:spPr bwMode="auto">
              <a:xfrm>
                <a:off x="3230563" y="1930400"/>
                <a:ext cx="976313" cy="931863"/>
              </a:xfrm>
              <a:custGeom>
                <a:avLst/>
                <a:gdLst/>
                <a:ahLst/>
                <a:cxnLst>
                  <a:cxn ang="0">
                    <a:pos x="551" y="1051"/>
                  </a:cxn>
                  <a:cxn ang="0">
                    <a:pos x="7" y="954"/>
                  </a:cxn>
                  <a:cxn ang="0">
                    <a:pos x="1" y="942"/>
                  </a:cxn>
                  <a:cxn ang="0">
                    <a:pos x="188" y="423"/>
                  </a:cxn>
                  <a:cxn ang="0">
                    <a:pos x="544" y="1"/>
                  </a:cxn>
                  <a:cxn ang="0">
                    <a:pos x="551" y="0"/>
                  </a:cxn>
                  <a:cxn ang="0">
                    <a:pos x="558" y="1"/>
                  </a:cxn>
                  <a:cxn ang="0">
                    <a:pos x="914" y="423"/>
                  </a:cxn>
                  <a:cxn ang="0">
                    <a:pos x="1101" y="942"/>
                  </a:cxn>
                  <a:cxn ang="0">
                    <a:pos x="1094" y="954"/>
                  </a:cxn>
                  <a:cxn ang="0">
                    <a:pos x="551" y="1051"/>
                  </a:cxn>
                </a:cxnLst>
                <a:rect l="0" t="0" r="r" b="b"/>
                <a:pathLst>
                  <a:path w="1102" h="1051">
                    <a:moveTo>
                      <a:pt x="551" y="1051"/>
                    </a:moveTo>
                    <a:cubicBezTo>
                      <a:pt x="182" y="1051"/>
                      <a:pt x="24" y="964"/>
                      <a:pt x="7" y="954"/>
                    </a:cubicBezTo>
                    <a:cubicBezTo>
                      <a:pt x="5" y="951"/>
                      <a:pt x="2" y="945"/>
                      <a:pt x="1" y="942"/>
                    </a:cubicBezTo>
                    <a:cubicBezTo>
                      <a:pt x="0" y="922"/>
                      <a:pt x="4" y="742"/>
                      <a:pt x="188" y="423"/>
                    </a:cubicBezTo>
                    <a:cubicBezTo>
                      <a:pt x="372" y="104"/>
                      <a:pt x="527" y="10"/>
                      <a:pt x="544" y="1"/>
                    </a:cubicBezTo>
                    <a:cubicBezTo>
                      <a:pt x="545" y="0"/>
                      <a:pt x="548" y="0"/>
                      <a:pt x="551" y="0"/>
                    </a:cubicBezTo>
                    <a:cubicBezTo>
                      <a:pt x="554" y="0"/>
                      <a:pt x="557" y="0"/>
                      <a:pt x="558" y="1"/>
                    </a:cubicBezTo>
                    <a:cubicBezTo>
                      <a:pt x="575" y="10"/>
                      <a:pt x="729" y="104"/>
                      <a:pt x="914" y="423"/>
                    </a:cubicBezTo>
                    <a:cubicBezTo>
                      <a:pt x="1102" y="748"/>
                      <a:pt x="1102" y="927"/>
                      <a:pt x="1101" y="942"/>
                    </a:cubicBezTo>
                    <a:cubicBezTo>
                      <a:pt x="1100" y="945"/>
                      <a:pt x="1097" y="951"/>
                      <a:pt x="1094" y="954"/>
                    </a:cubicBezTo>
                    <a:cubicBezTo>
                      <a:pt x="1078" y="964"/>
                      <a:pt x="920" y="1051"/>
                      <a:pt x="551" y="105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grpSp>
          <p:nvGrpSpPr>
            <p:cNvPr id="27" name="Group 199"/>
            <p:cNvGrpSpPr/>
            <p:nvPr/>
          </p:nvGrpSpPr>
          <p:grpSpPr>
            <a:xfrm>
              <a:off x="5427284" y="4022422"/>
              <a:ext cx="1294423" cy="1219020"/>
              <a:chOff x="4002088" y="3332163"/>
              <a:chExt cx="1144588" cy="1077913"/>
            </a:xfrm>
          </p:grpSpPr>
          <p:sp>
            <p:nvSpPr>
              <p:cNvPr id="37" name="Freeform: Shape 200"/>
              <p:cNvSpPr/>
              <p:nvPr/>
            </p:nvSpPr>
            <p:spPr bwMode="auto">
              <a:xfrm>
                <a:off x="4002088" y="3332163"/>
                <a:ext cx="1144588" cy="1077913"/>
              </a:xfrm>
              <a:custGeom>
                <a:avLst/>
                <a:gdLst/>
                <a:ahLst/>
                <a:cxnLst>
                  <a:cxn ang="0">
                    <a:pos x="1276" y="1032"/>
                  </a:cxn>
                  <a:cxn ang="0">
                    <a:pos x="1235" y="1102"/>
                  </a:cxn>
                  <a:cxn ang="0">
                    <a:pos x="646" y="1214"/>
                  </a:cxn>
                  <a:cxn ang="0">
                    <a:pos x="56" y="1102"/>
                  </a:cxn>
                  <a:cxn ang="0">
                    <a:pos x="16" y="1032"/>
                  </a:cxn>
                  <a:cxn ang="0">
                    <a:pos x="214" y="465"/>
                  </a:cxn>
                  <a:cxn ang="0">
                    <a:pos x="605" y="11"/>
                  </a:cxn>
                  <a:cxn ang="0">
                    <a:pos x="687" y="11"/>
                  </a:cxn>
                  <a:cxn ang="0">
                    <a:pos x="1078" y="465"/>
                  </a:cxn>
                  <a:cxn ang="0">
                    <a:pos x="1276" y="1032"/>
                  </a:cxn>
                </a:cxnLst>
                <a:rect l="0" t="0" r="r" b="b"/>
                <a:pathLst>
                  <a:path w="1291" h="1214">
                    <a:moveTo>
                      <a:pt x="1276" y="1032"/>
                    </a:moveTo>
                    <a:cubicBezTo>
                      <a:pt x="1274" y="1056"/>
                      <a:pt x="1256" y="1088"/>
                      <a:pt x="1235" y="1102"/>
                    </a:cubicBezTo>
                    <a:cubicBezTo>
                      <a:pt x="1235" y="1102"/>
                      <a:pt x="1072" y="1214"/>
                      <a:pt x="646" y="1214"/>
                    </a:cubicBezTo>
                    <a:cubicBezTo>
                      <a:pt x="219" y="1214"/>
                      <a:pt x="56" y="1102"/>
                      <a:pt x="56" y="1102"/>
                    </a:cubicBezTo>
                    <a:cubicBezTo>
                      <a:pt x="36" y="1088"/>
                      <a:pt x="18" y="1056"/>
                      <a:pt x="16" y="1032"/>
                    </a:cubicBezTo>
                    <a:cubicBezTo>
                      <a:pt x="16" y="1032"/>
                      <a:pt x="0" y="835"/>
                      <a:pt x="214" y="465"/>
                    </a:cubicBezTo>
                    <a:cubicBezTo>
                      <a:pt x="427" y="96"/>
                      <a:pt x="605" y="11"/>
                      <a:pt x="605" y="11"/>
                    </a:cubicBezTo>
                    <a:cubicBezTo>
                      <a:pt x="627" y="0"/>
                      <a:pt x="664" y="0"/>
                      <a:pt x="687" y="11"/>
                    </a:cubicBezTo>
                    <a:cubicBezTo>
                      <a:pt x="687" y="11"/>
                      <a:pt x="865" y="96"/>
                      <a:pt x="1078" y="465"/>
                    </a:cubicBezTo>
                    <a:cubicBezTo>
                      <a:pt x="1291" y="835"/>
                      <a:pt x="1276" y="1032"/>
                      <a:pt x="1276" y="1032"/>
                    </a:cubicBezTo>
                    <a:close/>
                  </a:path>
                </a:pathLst>
              </a:custGeom>
              <a:solidFill>
                <a:schemeClr val="bg2"/>
              </a:solidFill>
              <a:ln w="9" cap="flat">
                <a:noFill/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  <a:endParaRPr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38" name="Freeform: Shape 201"/>
              <p:cNvSpPr/>
              <p:nvPr/>
            </p:nvSpPr>
            <p:spPr bwMode="auto">
              <a:xfrm>
                <a:off x="4086225" y="3406775"/>
                <a:ext cx="976313" cy="931863"/>
              </a:xfrm>
              <a:custGeom>
                <a:avLst/>
                <a:gdLst/>
                <a:ahLst/>
                <a:cxnLst>
                  <a:cxn ang="0">
                    <a:pos x="551" y="1051"/>
                  </a:cxn>
                  <a:cxn ang="0">
                    <a:pos x="7" y="954"/>
                  </a:cxn>
                  <a:cxn ang="0">
                    <a:pos x="0" y="942"/>
                  </a:cxn>
                  <a:cxn ang="0">
                    <a:pos x="188" y="422"/>
                  </a:cxn>
                  <a:cxn ang="0">
                    <a:pos x="544" y="0"/>
                  </a:cxn>
                  <a:cxn ang="0">
                    <a:pos x="551" y="0"/>
                  </a:cxn>
                  <a:cxn ang="0">
                    <a:pos x="558" y="0"/>
                  </a:cxn>
                  <a:cxn ang="0">
                    <a:pos x="914" y="422"/>
                  </a:cxn>
                  <a:cxn ang="0">
                    <a:pos x="1101" y="942"/>
                  </a:cxn>
                  <a:cxn ang="0">
                    <a:pos x="1094" y="954"/>
                  </a:cxn>
                  <a:cxn ang="0">
                    <a:pos x="551" y="1051"/>
                  </a:cxn>
                </a:cxnLst>
                <a:rect l="0" t="0" r="r" b="b"/>
                <a:pathLst>
                  <a:path w="1101" h="1051">
                    <a:moveTo>
                      <a:pt x="551" y="1051"/>
                    </a:moveTo>
                    <a:cubicBezTo>
                      <a:pt x="182" y="1051"/>
                      <a:pt x="24" y="964"/>
                      <a:pt x="7" y="954"/>
                    </a:cubicBezTo>
                    <a:cubicBezTo>
                      <a:pt x="5" y="951"/>
                      <a:pt x="2" y="945"/>
                      <a:pt x="0" y="942"/>
                    </a:cubicBezTo>
                    <a:cubicBezTo>
                      <a:pt x="0" y="922"/>
                      <a:pt x="4" y="742"/>
                      <a:pt x="188" y="422"/>
                    </a:cubicBezTo>
                    <a:cubicBezTo>
                      <a:pt x="372" y="103"/>
                      <a:pt x="527" y="10"/>
                      <a:pt x="544" y="0"/>
                    </a:cubicBezTo>
                    <a:cubicBezTo>
                      <a:pt x="545" y="0"/>
                      <a:pt x="548" y="0"/>
                      <a:pt x="551" y="0"/>
                    </a:cubicBezTo>
                    <a:cubicBezTo>
                      <a:pt x="554" y="0"/>
                      <a:pt x="556" y="0"/>
                      <a:pt x="558" y="0"/>
                    </a:cubicBezTo>
                    <a:cubicBezTo>
                      <a:pt x="575" y="10"/>
                      <a:pt x="729" y="103"/>
                      <a:pt x="914" y="422"/>
                    </a:cubicBezTo>
                    <a:cubicBezTo>
                      <a:pt x="1098" y="742"/>
                      <a:pt x="1101" y="922"/>
                      <a:pt x="1101" y="942"/>
                    </a:cubicBezTo>
                    <a:cubicBezTo>
                      <a:pt x="1100" y="945"/>
                      <a:pt x="1097" y="951"/>
                      <a:pt x="1094" y="954"/>
                    </a:cubicBezTo>
                    <a:cubicBezTo>
                      <a:pt x="1077" y="964"/>
                      <a:pt x="920" y="1051"/>
                      <a:pt x="551" y="105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grpSp>
          <p:nvGrpSpPr>
            <p:cNvPr id="28" name="Group 202"/>
            <p:cNvGrpSpPr/>
            <p:nvPr/>
          </p:nvGrpSpPr>
          <p:grpSpPr>
            <a:xfrm>
              <a:off x="4461403" y="3684902"/>
              <a:ext cx="1294423" cy="1217224"/>
              <a:chOff x="3148013" y="3033713"/>
              <a:chExt cx="1144588" cy="1076325"/>
            </a:xfrm>
          </p:grpSpPr>
          <p:sp>
            <p:nvSpPr>
              <p:cNvPr id="35" name="Freeform: Shape 203"/>
              <p:cNvSpPr/>
              <p:nvPr/>
            </p:nvSpPr>
            <p:spPr bwMode="auto">
              <a:xfrm>
                <a:off x="3148013" y="3033713"/>
                <a:ext cx="1144588" cy="1076325"/>
              </a:xfrm>
              <a:custGeom>
                <a:avLst/>
                <a:gdLst/>
                <a:ahLst/>
                <a:cxnLst>
                  <a:cxn ang="0">
                    <a:pos x="687" y="1203"/>
                  </a:cxn>
                  <a:cxn ang="0">
                    <a:pos x="605" y="1203"/>
                  </a:cxn>
                  <a:cxn ang="0">
                    <a:pos x="214" y="749"/>
                  </a:cxn>
                  <a:cxn ang="0">
                    <a:pos x="16" y="182"/>
                  </a:cxn>
                  <a:cxn ang="0">
                    <a:pos x="56" y="112"/>
                  </a:cxn>
                  <a:cxn ang="0">
                    <a:pos x="646" y="0"/>
                  </a:cxn>
                  <a:cxn ang="0">
                    <a:pos x="1235" y="112"/>
                  </a:cxn>
                  <a:cxn ang="0">
                    <a:pos x="1276" y="182"/>
                  </a:cxn>
                  <a:cxn ang="0">
                    <a:pos x="1078" y="749"/>
                  </a:cxn>
                  <a:cxn ang="0">
                    <a:pos x="687" y="1203"/>
                  </a:cxn>
                </a:cxnLst>
                <a:rect l="0" t="0" r="r" b="b"/>
                <a:pathLst>
                  <a:path w="1291" h="1214">
                    <a:moveTo>
                      <a:pt x="687" y="1203"/>
                    </a:moveTo>
                    <a:cubicBezTo>
                      <a:pt x="664" y="1214"/>
                      <a:pt x="627" y="1214"/>
                      <a:pt x="605" y="1203"/>
                    </a:cubicBezTo>
                    <a:cubicBezTo>
                      <a:pt x="605" y="1203"/>
                      <a:pt x="427" y="1118"/>
                      <a:pt x="214" y="749"/>
                    </a:cubicBezTo>
                    <a:cubicBezTo>
                      <a:pt x="0" y="379"/>
                      <a:pt x="16" y="182"/>
                      <a:pt x="16" y="182"/>
                    </a:cubicBezTo>
                    <a:cubicBezTo>
                      <a:pt x="18" y="158"/>
                      <a:pt x="36" y="126"/>
                      <a:pt x="56" y="112"/>
                    </a:cubicBezTo>
                    <a:cubicBezTo>
                      <a:pt x="56" y="112"/>
                      <a:pt x="219" y="0"/>
                      <a:pt x="646" y="0"/>
                    </a:cubicBezTo>
                    <a:cubicBezTo>
                      <a:pt x="1072" y="0"/>
                      <a:pt x="1235" y="112"/>
                      <a:pt x="1235" y="112"/>
                    </a:cubicBezTo>
                    <a:cubicBezTo>
                      <a:pt x="1256" y="126"/>
                      <a:pt x="1274" y="158"/>
                      <a:pt x="1276" y="182"/>
                    </a:cubicBezTo>
                    <a:cubicBezTo>
                      <a:pt x="1276" y="182"/>
                      <a:pt x="1291" y="379"/>
                      <a:pt x="1078" y="749"/>
                    </a:cubicBezTo>
                    <a:cubicBezTo>
                      <a:pt x="865" y="1118"/>
                      <a:pt x="687" y="1203"/>
                      <a:pt x="687" y="1203"/>
                    </a:cubicBezTo>
                    <a:close/>
                  </a:path>
                </a:pathLst>
              </a:custGeom>
              <a:solidFill>
                <a:schemeClr val="bg2"/>
              </a:solidFill>
              <a:ln w="9" cap="flat">
                <a:noFill/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  <a:endParaRPr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36" name="Freeform: Shape 204"/>
              <p:cNvSpPr/>
              <p:nvPr/>
            </p:nvSpPr>
            <p:spPr bwMode="auto">
              <a:xfrm>
                <a:off x="3232150" y="3103563"/>
                <a:ext cx="976313" cy="931863"/>
              </a:xfrm>
              <a:custGeom>
                <a:avLst/>
                <a:gdLst/>
                <a:ahLst/>
                <a:cxnLst>
                  <a:cxn ang="0">
                    <a:pos x="551" y="1051"/>
                  </a:cxn>
                  <a:cxn ang="0">
                    <a:pos x="544" y="1051"/>
                  </a:cxn>
                  <a:cxn ang="0">
                    <a:pos x="188" y="629"/>
                  </a:cxn>
                  <a:cxn ang="0">
                    <a:pos x="0" y="109"/>
                  </a:cxn>
                  <a:cxn ang="0">
                    <a:pos x="7" y="97"/>
                  </a:cxn>
                  <a:cxn ang="0">
                    <a:pos x="551" y="0"/>
                  </a:cxn>
                  <a:cxn ang="0">
                    <a:pos x="1094" y="97"/>
                  </a:cxn>
                  <a:cxn ang="0">
                    <a:pos x="1101" y="109"/>
                  </a:cxn>
                  <a:cxn ang="0">
                    <a:pos x="914" y="629"/>
                  </a:cxn>
                  <a:cxn ang="0">
                    <a:pos x="558" y="1051"/>
                  </a:cxn>
                  <a:cxn ang="0">
                    <a:pos x="551" y="1051"/>
                  </a:cxn>
                </a:cxnLst>
                <a:rect l="0" t="0" r="r" b="b"/>
                <a:pathLst>
                  <a:path w="1101" h="1051">
                    <a:moveTo>
                      <a:pt x="551" y="1051"/>
                    </a:moveTo>
                    <a:cubicBezTo>
                      <a:pt x="548" y="1051"/>
                      <a:pt x="545" y="1051"/>
                      <a:pt x="544" y="1051"/>
                    </a:cubicBezTo>
                    <a:cubicBezTo>
                      <a:pt x="527" y="1041"/>
                      <a:pt x="372" y="948"/>
                      <a:pt x="188" y="629"/>
                    </a:cubicBezTo>
                    <a:cubicBezTo>
                      <a:pt x="0" y="303"/>
                      <a:pt x="0" y="124"/>
                      <a:pt x="0" y="109"/>
                    </a:cubicBezTo>
                    <a:cubicBezTo>
                      <a:pt x="1" y="106"/>
                      <a:pt x="5" y="100"/>
                      <a:pt x="7" y="97"/>
                    </a:cubicBezTo>
                    <a:cubicBezTo>
                      <a:pt x="24" y="87"/>
                      <a:pt x="182" y="0"/>
                      <a:pt x="551" y="0"/>
                    </a:cubicBezTo>
                    <a:cubicBezTo>
                      <a:pt x="919" y="0"/>
                      <a:pt x="1077" y="87"/>
                      <a:pt x="1094" y="97"/>
                    </a:cubicBezTo>
                    <a:cubicBezTo>
                      <a:pt x="1097" y="100"/>
                      <a:pt x="1100" y="106"/>
                      <a:pt x="1101" y="109"/>
                    </a:cubicBezTo>
                    <a:cubicBezTo>
                      <a:pt x="1101" y="129"/>
                      <a:pt x="1098" y="309"/>
                      <a:pt x="914" y="629"/>
                    </a:cubicBezTo>
                    <a:cubicBezTo>
                      <a:pt x="729" y="948"/>
                      <a:pt x="575" y="1041"/>
                      <a:pt x="558" y="1051"/>
                    </a:cubicBezTo>
                    <a:cubicBezTo>
                      <a:pt x="556" y="1051"/>
                      <a:pt x="554" y="1051"/>
                      <a:pt x="551" y="105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29" name="TextBox 211"/>
            <p:cNvSpPr txBox="1"/>
            <p:nvPr/>
          </p:nvSpPr>
          <p:spPr>
            <a:xfrm>
              <a:off x="5777887" y="2242592"/>
              <a:ext cx="584241" cy="511121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01</a:t>
              </a:r>
              <a:endParaRPr 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0" name="TextBox 212"/>
            <p:cNvSpPr txBox="1"/>
            <p:nvPr/>
          </p:nvSpPr>
          <p:spPr>
            <a:xfrm>
              <a:off x="6743766" y="2789872"/>
              <a:ext cx="584241" cy="511121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02</a:t>
              </a:r>
              <a:endParaRPr lang="en-US" sz="2400" b="1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1" name="TextBox 213"/>
            <p:cNvSpPr txBox="1"/>
            <p:nvPr/>
          </p:nvSpPr>
          <p:spPr>
            <a:xfrm>
              <a:off x="6745560" y="3919860"/>
              <a:ext cx="584241" cy="511121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03</a:t>
              </a:r>
              <a:endParaRPr lang="en-US" sz="2400" b="1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2" name="TextBox 214"/>
            <p:cNvSpPr txBox="1"/>
            <p:nvPr/>
          </p:nvSpPr>
          <p:spPr>
            <a:xfrm>
              <a:off x="5782375" y="4444085"/>
              <a:ext cx="584241" cy="511121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04</a:t>
              </a:r>
              <a:endParaRPr lang="en-US" sz="2400" b="1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3" name="TextBox 215"/>
            <p:cNvSpPr txBox="1"/>
            <p:nvPr/>
          </p:nvSpPr>
          <p:spPr>
            <a:xfrm>
              <a:off x="4816495" y="3919860"/>
              <a:ext cx="584241" cy="511121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05</a:t>
              </a:r>
              <a:endParaRPr 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4" name="TextBox 216"/>
            <p:cNvSpPr txBox="1"/>
            <p:nvPr/>
          </p:nvSpPr>
          <p:spPr>
            <a:xfrm>
              <a:off x="4814699" y="2789870"/>
              <a:ext cx="584241" cy="511121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06</a:t>
              </a:r>
              <a:endParaRPr 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49087" y="344656"/>
            <a:ext cx="4885993" cy="716067"/>
            <a:chOff x="5402407" y="1247256"/>
            <a:chExt cx="4885993" cy="716067"/>
          </a:xfrm>
        </p:grpSpPr>
        <p:sp>
          <p:nvSpPr>
            <p:cNvPr id="48" name="文本框 47"/>
            <p:cNvSpPr txBox="1"/>
            <p:nvPr/>
          </p:nvSpPr>
          <p:spPr>
            <a:xfrm>
              <a:off x="5402407" y="1247256"/>
              <a:ext cx="3295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游戏功能介绍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5402408" y="1693506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Basic Introduction To  Game Function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7468808" y="2617709"/>
            <a:ext cx="3081083" cy="659091"/>
            <a:chOff x="7483989" y="3433235"/>
            <a:chExt cx="3081083" cy="659091"/>
          </a:xfrm>
        </p:grpSpPr>
        <p:sp>
          <p:nvSpPr>
            <p:cNvPr id="53" name="矩形 52"/>
            <p:cNvSpPr/>
            <p:nvPr/>
          </p:nvSpPr>
          <p:spPr>
            <a:xfrm>
              <a:off x="7483990" y="3732519"/>
              <a:ext cx="3081082" cy="29610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7483989" y="3433235"/>
              <a:ext cx="2050552" cy="65909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zh-CN" altLang="en-US" sz="1600" dirty="0"/>
                <a:t>控制我方坦克的移动和子弹发射</a:t>
              </a:r>
              <a:endParaRPr lang="zh-CN" altLang="en-US" sz="1600" b="1" dirty="0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467538" y="3663855"/>
            <a:ext cx="3429063" cy="902990"/>
            <a:chOff x="7136009" y="3732519"/>
            <a:chExt cx="3429063" cy="902990"/>
          </a:xfrm>
        </p:grpSpPr>
        <p:sp>
          <p:nvSpPr>
            <p:cNvPr id="56" name="矩形 55"/>
            <p:cNvSpPr/>
            <p:nvPr/>
          </p:nvSpPr>
          <p:spPr>
            <a:xfrm>
              <a:off x="7483990" y="3732519"/>
              <a:ext cx="3081082" cy="29610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7136009" y="4271435"/>
              <a:ext cx="2050552" cy="36407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zh-CN" altLang="en-US" sz="1600" dirty="0"/>
                <a:t>监测处理碰撞问题</a:t>
              </a:r>
              <a:endParaRPr lang="zh-CN" altLang="en-US" sz="1600" b="1" dirty="0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539938" y="2612197"/>
            <a:ext cx="8356663" cy="2736611"/>
            <a:chOff x="2208409" y="1292015"/>
            <a:chExt cx="8356663" cy="2736611"/>
          </a:xfrm>
        </p:grpSpPr>
        <p:sp>
          <p:nvSpPr>
            <p:cNvPr id="59" name="矩形 58"/>
            <p:cNvSpPr/>
            <p:nvPr/>
          </p:nvSpPr>
          <p:spPr>
            <a:xfrm>
              <a:off x="7483990" y="3732519"/>
              <a:ext cx="3081082" cy="29610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2208409" y="1292015"/>
              <a:ext cx="2050552" cy="65954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zh-CN" altLang="en-US" sz="1600" dirty="0"/>
                <a:t>继续</a:t>
              </a:r>
              <a:r>
                <a:rPr lang="en-US" altLang="zh-CN" sz="1600" dirty="0"/>
                <a:t>/</a:t>
              </a:r>
              <a:r>
                <a:rPr lang="zh-CN" altLang="en-US" sz="1600" dirty="0"/>
                <a:t>新游戏及难度选择</a:t>
              </a:r>
              <a:endParaRPr lang="zh-CN" altLang="en-US" sz="1600" b="1" dirty="0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642486" y="1485264"/>
            <a:ext cx="3088640" cy="520066"/>
            <a:chOff x="7327724" y="3646633"/>
            <a:chExt cx="3363192" cy="381993"/>
          </a:xfrm>
        </p:grpSpPr>
        <p:sp>
          <p:nvSpPr>
            <p:cNvPr id="62" name="矩形 61"/>
            <p:cNvSpPr/>
            <p:nvPr/>
          </p:nvSpPr>
          <p:spPr>
            <a:xfrm>
              <a:off x="7483990" y="3732519"/>
              <a:ext cx="3081082" cy="29610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7327724" y="3646633"/>
              <a:ext cx="3363192" cy="28357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zh-CN" altLang="en-US" sz="1600" dirty="0"/>
                <a:t>创建并显示我方坦克和敌方坦克</a:t>
              </a:r>
              <a:endParaRPr lang="zh-CN" altLang="en-US" sz="1600" b="1" dirty="0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386511" y="5352121"/>
            <a:ext cx="3081082" cy="595647"/>
            <a:chOff x="7483990" y="3433235"/>
            <a:chExt cx="3081082" cy="595647"/>
          </a:xfrm>
        </p:grpSpPr>
        <p:sp>
          <p:nvSpPr>
            <p:cNvPr id="65" name="矩形 64"/>
            <p:cNvSpPr/>
            <p:nvPr/>
          </p:nvSpPr>
          <p:spPr>
            <a:xfrm>
              <a:off x="7483990" y="3732519"/>
              <a:ext cx="3081082" cy="29636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8514520" y="3433235"/>
              <a:ext cx="2050552" cy="36407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endParaRPr lang="zh-CN" altLang="en-US" sz="1600" b="1" dirty="0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614736" y="4300027"/>
            <a:ext cx="3081082" cy="659091"/>
            <a:chOff x="7483990" y="3433235"/>
            <a:chExt cx="3081082" cy="659091"/>
          </a:xfrm>
        </p:grpSpPr>
        <p:sp>
          <p:nvSpPr>
            <p:cNvPr id="68" name="矩形 67"/>
            <p:cNvSpPr/>
            <p:nvPr/>
          </p:nvSpPr>
          <p:spPr>
            <a:xfrm>
              <a:off x="7483990" y="3732519"/>
              <a:ext cx="3081082" cy="29610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8514520" y="3433235"/>
              <a:ext cx="2050552" cy="65909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zh-CN" altLang="en-US" sz="1600" dirty="0"/>
                <a:t>爆炸效果显示和背景音乐</a:t>
              </a:r>
              <a:endParaRPr lang="zh-CN" altLang="en-US" sz="1600" b="1" dirty="0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5314758" y="5331124"/>
            <a:ext cx="2050552" cy="364074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/>
              <a:t>子弹</a:t>
            </a:r>
            <a:r>
              <a:rPr lang="zh-CN" altLang="en-US" sz="1600"/>
              <a:t>击中死亡</a:t>
            </a:r>
            <a:endParaRPr lang="zh-CN" altLang="en-US" sz="1600" b="1" dirty="0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9087" y="344656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游戏操作介绍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9088" y="790906"/>
            <a:ext cx="4885992" cy="2698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Basic Introduction To  Game Operations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9087" y="2025650"/>
            <a:ext cx="62121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n-ea"/>
              </a:rPr>
              <a:t>使用</a:t>
            </a:r>
            <a:r>
              <a:rPr lang="en-US" altLang="zh-CN" sz="2800" dirty="0">
                <a:latin typeface="+mn-ea"/>
              </a:rPr>
              <a:t>"W"</a:t>
            </a:r>
            <a:r>
              <a:rPr lang="zh-CN" altLang="en-US" sz="2800" dirty="0">
                <a:latin typeface="+mn-ea"/>
              </a:rPr>
              <a:t>、</a:t>
            </a:r>
            <a:r>
              <a:rPr lang="en-US" altLang="zh-CN" sz="2800" dirty="0">
                <a:latin typeface="+mn-ea"/>
              </a:rPr>
              <a:t>"A"</a:t>
            </a:r>
            <a:r>
              <a:rPr lang="zh-CN" altLang="en-US" sz="2800" dirty="0">
                <a:latin typeface="+mn-ea"/>
              </a:rPr>
              <a:t>、</a:t>
            </a:r>
            <a:r>
              <a:rPr lang="en-US" altLang="zh-CN" sz="2800" dirty="0">
                <a:latin typeface="+mn-ea"/>
              </a:rPr>
              <a:t>"S"</a:t>
            </a:r>
            <a:r>
              <a:rPr lang="zh-CN" altLang="en-US" sz="2800" dirty="0">
                <a:latin typeface="+mn-ea"/>
              </a:rPr>
              <a:t>、</a:t>
            </a:r>
            <a:r>
              <a:rPr lang="en-US" altLang="zh-CN" sz="2800" dirty="0">
                <a:latin typeface="+mn-ea"/>
              </a:rPr>
              <a:t>"D"</a:t>
            </a:r>
            <a:r>
              <a:rPr lang="zh-CN" altLang="en-US" sz="2800" dirty="0">
                <a:latin typeface="+mn-ea"/>
              </a:rPr>
              <a:t>键控制我方坦克的上、左、下、右移动。</a:t>
            </a:r>
            <a:br>
              <a:rPr lang="zh-CN" altLang="en-US" sz="2800" dirty="0">
                <a:latin typeface="+mn-ea"/>
              </a:rPr>
            </a:br>
            <a:r>
              <a:rPr lang="zh-CN" altLang="en-US" sz="2800" dirty="0">
                <a:latin typeface="+mn-ea"/>
              </a:rPr>
              <a:t>使用</a:t>
            </a:r>
            <a:r>
              <a:rPr lang="en-US" altLang="zh-CN" sz="2800" dirty="0">
                <a:latin typeface="+mn-ea"/>
              </a:rPr>
              <a:t>"J"</a:t>
            </a:r>
            <a:r>
              <a:rPr lang="zh-CN" altLang="en-US" sz="2800" dirty="0">
                <a:latin typeface="+mn-ea"/>
              </a:rPr>
              <a:t>键发射子弹。</a:t>
            </a:r>
            <a:br>
              <a:rPr lang="zh-CN" altLang="en-US" sz="2800" dirty="0">
                <a:latin typeface="+mn-ea"/>
              </a:rPr>
            </a:br>
            <a:endParaRPr lang="zh-CN" altLang="en-US" sz="2800" dirty="0">
              <a:latin typeface="+mn-ea"/>
            </a:endParaRPr>
          </a:p>
        </p:txBody>
      </p:sp>
      <p:pic>
        <p:nvPicPr>
          <p:cNvPr id="2050" name="Picture 2" descr="Wasd图库矢量图片、免版税Wasd插图|Depositphoto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463" y="1889125"/>
            <a:ext cx="1857375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50" y="1641475"/>
            <a:ext cx="609600" cy="17335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82850" y="3936365"/>
            <a:ext cx="1155700" cy="1397000"/>
          </a:xfrm>
          <a:prstGeom prst="rect">
            <a:avLst/>
          </a:prstGeom>
        </p:spPr>
      </p:pic>
      <p:sp>
        <p:nvSpPr>
          <p:cNvPr id="8" name="流程图: 联系 7"/>
          <p:cNvSpPr/>
          <p:nvPr/>
        </p:nvSpPr>
        <p:spPr>
          <a:xfrm>
            <a:off x="4305935" y="4541520"/>
            <a:ext cx="106045" cy="106045"/>
          </a:xfrm>
          <a:prstGeom prst="flowChartConnector">
            <a:avLst/>
          </a:prstGeom>
          <a:solidFill>
            <a:srgbClr val="00FFFF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1406 0.0037037 " pathEditMode="relative" ptsTypes="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 rot="1800000">
            <a:off x="5591882" y="2424528"/>
            <a:ext cx="5143384" cy="4404645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15000"/>
                </a:schemeClr>
              </a:gs>
              <a:gs pos="100000">
                <a:srgbClr val="F2F2F2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886200" y="1219200"/>
            <a:ext cx="4419600" cy="4419600"/>
            <a:chOff x="4365171" y="1698171"/>
            <a:chExt cx="3461658" cy="3461658"/>
          </a:xfrm>
        </p:grpSpPr>
        <p:sp>
          <p:nvSpPr>
            <p:cNvPr id="2" name="椭圆 1"/>
            <p:cNvSpPr/>
            <p:nvPr/>
          </p:nvSpPr>
          <p:spPr>
            <a:xfrm>
              <a:off x="4365171" y="1698171"/>
              <a:ext cx="3461658" cy="346165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6792685" y="3346450"/>
              <a:ext cx="1028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4760473" y="3763365"/>
              <a:ext cx="2924779" cy="4612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Code structure and Main classes </a:t>
              </a:r>
              <a:endPara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702628" y="3226526"/>
              <a:ext cx="2090057" cy="4376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702628" y="3266587"/>
              <a:ext cx="2090057" cy="3616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代码结构和主要类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612490" y="2388274"/>
              <a:ext cx="1038511" cy="86783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33B048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03</a:t>
              </a:r>
              <a:endPara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33B048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5651001" y="4523457"/>
              <a:ext cx="889997" cy="128815"/>
              <a:chOff x="5701303" y="5663148"/>
              <a:chExt cx="889997" cy="128815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701303" y="5663148"/>
                <a:ext cx="128815" cy="1288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955030" y="5663148"/>
                <a:ext cx="128815" cy="1288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6208757" y="5663148"/>
                <a:ext cx="128815" cy="12881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462485" y="5663148"/>
                <a:ext cx="128815" cy="12881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任意多边形 75"/>
          <p:cNvSpPr/>
          <p:nvPr/>
        </p:nvSpPr>
        <p:spPr>
          <a:xfrm>
            <a:off x="3962400" y="2525486"/>
            <a:ext cx="8055429" cy="4281714"/>
          </a:xfrm>
          <a:custGeom>
            <a:avLst/>
            <a:gdLst>
              <a:gd name="connsiteX0" fmla="*/ 8055429 w 8055429"/>
              <a:gd name="connsiteY0" fmla="*/ 2598057 h 4281714"/>
              <a:gd name="connsiteX1" fmla="*/ 8055429 w 8055429"/>
              <a:gd name="connsiteY1" fmla="*/ 2525485 h 4281714"/>
              <a:gd name="connsiteX2" fmla="*/ 3918857 w 8055429"/>
              <a:gd name="connsiteY2" fmla="*/ 4281714 h 4281714"/>
              <a:gd name="connsiteX3" fmla="*/ 566057 w 8055429"/>
              <a:gd name="connsiteY3" fmla="*/ 2307771 h 4281714"/>
              <a:gd name="connsiteX4" fmla="*/ 406400 w 8055429"/>
              <a:gd name="connsiteY4" fmla="*/ 1494971 h 4281714"/>
              <a:gd name="connsiteX5" fmla="*/ 0 w 8055429"/>
              <a:gd name="connsiteY5" fmla="*/ 1262743 h 4281714"/>
              <a:gd name="connsiteX6" fmla="*/ 754743 w 8055429"/>
              <a:gd name="connsiteY6" fmla="*/ 348343 h 4281714"/>
              <a:gd name="connsiteX7" fmla="*/ 870857 w 8055429"/>
              <a:gd name="connsiteY7" fmla="*/ 290285 h 4281714"/>
              <a:gd name="connsiteX8" fmla="*/ 725714 w 8055429"/>
              <a:gd name="connsiteY8" fmla="*/ 58057 h 4281714"/>
              <a:gd name="connsiteX9" fmla="*/ 1553029 w 8055429"/>
              <a:gd name="connsiteY9" fmla="*/ 522514 h 4281714"/>
              <a:gd name="connsiteX10" fmla="*/ 1814286 w 8055429"/>
              <a:gd name="connsiteY10" fmla="*/ 290285 h 4281714"/>
              <a:gd name="connsiteX11" fmla="*/ 3962400 w 8055429"/>
              <a:gd name="connsiteY11" fmla="*/ 1553028 h 4281714"/>
              <a:gd name="connsiteX12" fmla="*/ 4107543 w 8055429"/>
              <a:gd name="connsiteY12" fmla="*/ 1393371 h 4281714"/>
              <a:gd name="connsiteX13" fmla="*/ 4005943 w 8055429"/>
              <a:gd name="connsiteY13" fmla="*/ 1161143 h 4281714"/>
              <a:gd name="connsiteX14" fmla="*/ 3294743 w 8055429"/>
              <a:gd name="connsiteY14" fmla="*/ 711200 h 4281714"/>
              <a:gd name="connsiteX15" fmla="*/ 3526971 w 8055429"/>
              <a:gd name="connsiteY15" fmla="*/ 0 h 4281714"/>
              <a:gd name="connsiteX16" fmla="*/ 8055429 w 8055429"/>
              <a:gd name="connsiteY16" fmla="*/ 2598057 h 4281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055429" h="4281714">
                <a:moveTo>
                  <a:pt x="8055429" y="2598057"/>
                </a:moveTo>
                <a:lnTo>
                  <a:pt x="8055429" y="2525485"/>
                </a:lnTo>
                <a:lnTo>
                  <a:pt x="3918857" y="4281714"/>
                </a:lnTo>
                <a:lnTo>
                  <a:pt x="566057" y="2307771"/>
                </a:lnTo>
                <a:lnTo>
                  <a:pt x="406400" y="1494971"/>
                </a:lnTo>
                <a:lnTo>
                  <a:pt x="0" y="1262743"/>
                </a:lnTo>
                <a:lnTo>
                  <a:pt x="754743" y="348343"/>
                </a:lnTo>
                <a:lnTo>
                  <a:pt x="870857" y="290285"/>
                </a:lnTo>
                <a:lnTo>
                  <a:pt x="725714" y="58057"/>
                </a:lnTo>
                <a:lnTo>
                  <a:pt x="1553029" y="522514"/>
                </a:lnTo>
                <a:lnTo>
                  <a:pt x="1814286" y="290285"/>
                </a:lnTo>
                <a:lnTo>
                  <a:pt x="3962400" y="1553028"/>
                </a:lnTo>
                <a:lnTo>
                  <a:pt x="4107543" y="1393371"/>
                </a:lnTo>
                <a:lnTo>
                  <a:pt x="4005943" y="1161143"/>
                </a:lnTo>
                <a:lnTo>
                  <a:pt x="3294743" y="711200"/>
                </a:lnTo>
                <a:lnTo>
                  <a:pt x="3526971" y="0"/>
                </a:lnTo>
                <a:lnTo>
                  <a:pt x="8055429" y="2598057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2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4" name="Group 2"/>
          <p:cNvGrpSpPr/>
          <p:nvPr/>
        </p:nvGrpSpPr>
        <p:grpSpPr>
          <a:xfrm>
            <a:off x="3869620" y="2541412"/>
            <a:ext cx="4456070" cy="2499227"/>
            <a:chOff x="3860095" y="2322334"/>
            <a:chExt cx="4456070" cy="2499227"/>
          </a:xfrm>
        </p:grpSpPr>
        <p:sp>
          <p:nvSpPr>
            <p:cNvPr id="51" name="Freeform: Shape 188"/>
            <p:cNvSpPr/>
            <p:nvPr/>
          </p:nvSpPr>
          <p:spPr bwMode="auto">
            <a:xfrm flipH="1">
              <a:off x="5875430" y="3563085"/>
              <a:ext cx="1058184" cy="1258476"/>
            </a:xfrm>
            <a:custGeom>
              <a:avLst/>
              <a:gdLst/>
              <a:ahLst/>
              <a:cxnLst>
                <a:cxn ang="0">
                  <a:pos x="0" y="57"/>
                </a:cxn>
                <a:cxn ang="0">
                  <a:pos x="20" y="73"/>
                </a:cxn>
                <a:cxn ang="0">
                  <a:pos x="17" y="64"/>
                </a:cxn>
                <a:cxn ang="0">
                  <a:pos x="62" y="0"/>
                </a:cxn>
                <a:cxn ang="0">
                  <a:pos x="37" y="0"/>
                </a:cxn>
                <a:cxn ang="0">
                  <a:pos x="8" y="40"/>
                </a:cxn>
                <a:cxn ang="0">
                  <a:pos x="5" y="30"/>
                </a:cxn>
                <a:cxn ang="0">
                  <a:pos x="0" y="57"/>
                </a:cxn>
              </a:cxnLst>
              <a:rect l="0" t="0" r="r" b="b"/>
              <a:pathLst>
                <a:path w="62" h="73">
                  <a:moveTo>
                    <a:pt x="0" y="57"/>
                  </a:moveTo>
                  <a:cubicBezTo>
                    <a:pt x="20" y="73"/>
                    <a:pt x="20" y="73"/>
                    <a:pt x="20" y="73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43" y="55"/>
                    <a:pt x="62" y="30"/>
                    <a:pt x="6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19"/>
                    <a:pt x="25" y="34"/>
                    <a:pt x="8" y="40"/>
                  </a:cubicBezTo>
                  <a:cubicBezTo>
                    <a:pt x="5" y="30"/>
                    <a:pt x="5" y="30"/>
                    <a:pt x="5" y="30"/>
                  </a:cubicBezTo>
                  <a:lnTo>
                    <a:pt x="0" y="57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9" name="Freeform: Shape 191"/>
            <p:cNvSpPr/>
            <p:nvPr/>
          </p:nvSpPr>
          <p:spPr bwMode="auto">
            <a:xfrm flipH="1">
              <a:off x="7070096" y="3683615"/>
              <a:ext cx="1246069" cy="1068819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20"/>
                </a:cxn>
                <a:cxn ang="0">
                  <a:pos x="9" y="17"/>
                </a:cxn>
                <a:cxn ang="0">
                  <a:pos x="73" y="62"/>
                </a:cxn>
                <a:cxn ang="0">
                  <a:pos x="73" y="37"/>
                </a:cxn>
                <a:cxn ang="0">
                  <a:pos x="33" y="8"/>
                </a:cxn>
                <a:cxn ang="0">
                  <a:pos x="43" y="5"/>
                </a:cxn>
                <a:cxn ang="0">
                  <a:pos x="16" y="0"/>
                </a:cxn>
              </a:cxnLst>
              <a:rect l="0" t="0" r="r" b="b"/>
              <a:pathLst>
                <a:path w="73" h="62">
                  <a:moveTo>
                    <a:pt x="16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8" y="43"/>
                    <a:pt x="44" y="62"/>
                    <a:pt x="73" y="62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55" y="37"/>
                    <a:pt x="39" y="25"/>
                    <a:pt x="33" y="8"/>
                  </a:cubicBezTo>
                  <a:cubicBezTo>
                    <a:pt x="43" y="5"/>
                    <a:pt x="43" y="5"/>
                    <a:pt x="43" y="5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7" name="Freeform: Shape 194"/>
            <p:cNvSpPr/>
            <p:nvPr/>
          </p:nvSpPr>
          <p:spPr bwMode="auto">
            <a:xfrm flipH="1">
              <a:off x="7155176" y="2322334"/>
              <a:ext cx="1075909" cy="1258476"/>
            </a:xfrm>
            <a:custGeom>
              <a:avLst/>
              <a:gdLst/>
              <a:ahLst/>
              <a:cxnLst>
                <a:cxn ang="0">
                  <a:pos x="63" y="16"/>
                </a:cxn>
                <a:cxn ang="0">
                  <a:pos x="43" y="0"/>
                </a:cxn>
                <a:cxn ang="0">
                  <a:pos x="46" y="9"/>
                </a:cxn>
                <a:cxn ang="0">
                  <a:pos x="0" y="73"/>
                </a:cxn>
                <a:cxn ang="0">
                  <a:pos x="26" y="73"/>
                </a:cxn>
                <a:cxn ang="0">
                  <a:pos x="54" y="33"/>
                </a:cxn>
                <a:cxn ang="0">
                  <a:pos x="58" y="43"/>
                </a:cxn>
                <a:cxn ang="0">
                  <a:pos x="63" y="16"/>
                </a:cxn>
              </a:cxnLst>
              <a:rect l="0" t="0" r="r" b="b"/>
              <a:pathLst>
                <a:path w="63" h="73">
                  <a:moveTo>
                    <a:pt x="63" y="16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19" y="18"/>
                    <a:pt x="0" y="43"/>
                    <a:pt x="0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55"/>
                    <a:pt x="38" y="39"/>
                    <a:pt x="54" y="33"/>
                  </a:cubicBezTo>
                  <a:cubicBezTo>
                    <a:pt x="58" y="43"/>
                    <a:pt x="58" y="43"/>
                    <a:pt x="58" y="43"/>
                  </a:cubicBezTo>
                  <a:lnTo>
                    <a:pt x="63" y="1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5" name="Freeform: Shape 197"/>
            <p:cNvSpPr/>
            <p:nvPr/>
          </p:nvSpPr>
          <p:spPr bwMode="auto">
            <a:xfrm flipH="1">
              <a:off x="5123889" y="2391462"/>
              <a:ext cx="1246069" cy="1068819"/>
            </a:xfrm>
            <a:custGeom>
              <a:avLst/>
              <a:gdLst/>
              <a:ahLst/>
              <a:cxnLst>
                <a:cxn ang="0">
                  <a:pos x="16" y="62"/>
                </a:cxn>
                <a:cxn ang="0">
                  <a:pos x="0" y="42"/>
                </a:cxn>
                <a:cxn ang="0">
                  <a:pos x="9" y="45"/>
                </a:cxn>
                <a:cxn ang="0">
                  <a:pos x="73" y="0"/>
                </a:cxn>
                <a:cxn ang="0">
                  <a:pos x="73" y="25"/>
                </a:cxn>
                <a:cxn ang="0">
                  <a:pos x="33" y="54"/>
                </a:cxn>
                <a:cxn ang="0">
                  <a:pos x="43" y="57"/>
                </a:cxn>
                <a:cxn ang="0">
                  <a:pos x="16" y="62"/>
                </a:cxn>
              </a:cxnLst>
              <a:rect l="0" t="0" r="r" b="b"/>
              <a:pathLst>
                <a:path w="73" h="62">
                  <a:moveTo>
                    <a:pt x="16" y="6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8" y="19"/>
                    <a:pt x="44" y="0"/>
                    <a:pt x="73" y="0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55" y="25"/>
                    <a:pt x="39" y="37"/>
                    <a:pt x="33" y="54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16" y="62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3" name="Freeform: Shape 200"/>
            <p:cNvSpPr/>
            <p:nvPr/>
          </p:nvSpPr>
          <p:spPr bwMode="auto">
            <a:xfrm flipH="1">
              <a:off x="3860095" y="3736790"/>
              <a:ext cx="1246069" cy="1067046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73" y="20"/>
                </a:cxn>
                <a:cxn ang="0">
                  <a:pos x="64" y="17"/>
                </a:cxn>
                <a:cxn ang="0">
                  <a:pos x="0" y="62"/>
                </a:cxn>
                <a:cxn ang="0">
                  <a:pos x="0" y="37"/>
                </a:cxn>
                <a:cxn ang="0">
                  <a:pos x="40" y="8"/>
                </a:cxn>
                <a:cxn ang="0">
                  <a:pos x="30" y="5"/>
                </a:cxn>
                <a:cxn ang="0">
                  <a:pos x="57" y="0"/>
                </a:cxn>
              </a:cxnLst>
              <a:rect l="0" t="0" r="r" b="b"/>
              <a:pathLst>
                <a:path w="73" h="62">
                  <a:moveTo>
                    <a:pt x="57" y="0"/>
                  </a:moveTo>
                  <a:cubicBezTo>
                    <a:pt x="73" y="20"/>
                    <a:pt x="73" y="20"/>
                    <a:pt x="73" y="20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55" y="43"/>
                    <a:pt x="29" y="62"/>
                    <a:pt x="0" y="6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8" y="37"/>
                    <a:pt x="34" y="25"/>
                    <a:pt x="40" y="8"/>
                  </a:cubicBezTo>
                  <a:cubicBezTo>
                    <a:pt x="30" y="5"/>
                    <a:pt x="30" y="5"/>
                    <a:pt x="30" y="5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1" name="Freeform: Shape 203"/>
            <p:cNvSpPr/>
            <p:nvPr/>
          </p:nvSpPr>
          <p:spPr bwMode="auto">
            <a:xfrm flipH="1">
              <a:off x="3929223" y="2340059"/>
              <a:ext cx="1074136" cy="1258476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21" y="0"/>
                </a:cxn>
                <a:cxn ang="0">
                  <a:pos x="17" y="9"/>
                </a:cxn>
                <a:cxn ang="0">
                  <a:pos x="63" y="73"/>
                </a:cxn>
                <a:cxn ang="0">
                  <a:pos x="38" y="73"/>
                </a:cxn>
                <a:cxn ang="0">
                  <a:pos x="9" y="33"/>
                </a:cxn>
                <a:cxn ang="0">
                  <a:pos x="6" y="43"/>
                </a:cxn>
                <a:cxn ang="0">
                  <a:pos x="0" y="16"/>
                </a:cxn>
              </a:cxnLst>
              <a:rect l="0" t="0" r="r" b="b"/>
              <a:pathLst>
                <a:path w="63" h="73">
                  <a:moveTo>
                    <a:pt x="0" y="16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4" y="18"/>
                    <a:pt x="63" y="43"/>
                    <a:pt x="63" y="73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38" y="54"/>
                    <a:pt x="26" y="39"/>
                    <a:pt x="9" y="33"/>
                  </a:cubicBezTo>
                  <a:cubicBezTo>
                    <a:pt x="6" y="43"/>
                    <a:pt x="6" y="43"/>
                    <a:pt x="6" y="43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1" name="TextBox 211"/>
            <p:cNvSpPr txBox="1"/>
            <p:nvPr/>
          </p:nvSpPr>
          <p:spPr>
            <a:xfrm rot="20378142">
              <a:off x="4015587" y="3829258"/>
              <a:ext cx="441146" cy="369332"/>
            </a:xfrm>
            <a:prstGeom prst="rect">
              <a:avLst/>
            </a:prstGeom>
            <a:noFill/>
          </p:spPr>
          <p:txBody>
            <a:bodyPr wrap="non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01</a:t>
              </a:r>
              <a:endParaRPr 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2" name="TextBox 212"/>
            <p:cNvSpPr txBox="1"/>
            <p:nvPr/>
          </p:nvSpPr>
          <p:spPr>
            <a:xfrm rot="3999129">
              <a:off x="4503568" y="2524589"/>
              <a:ext cx="441146" cy="369332"/>
            </a:xfrm>
            <a:prstGeom prst="rect">
              <a:avLst/>
            </a:prstGeom>
            <a:noFill/>
          </p:spPr>
          <p:txBody>
            <a:bodyPr wrap="non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02</a:t>
              </a:r>
              <a:endParaRPr 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3" name="TextBox 213"/>
            <p:cNvSpPr txBox="1"/>
            <p:nvPr/>
          </p:nvSpPr>
          <p:spPr>
            <a:xfrm rot="20515583">
              <a:off x="5765218" y="2998389"/>
              <a:ext cx="441146" cy="369332"/>
            </a:xfrm>
            <a:prstGeom prst="rect">
              <a:avLst/>
            </a:prstGeom>
            <a:noFill/>
          </p:spPr>
          <p:txBody>
            <a:bodyPr wrap="non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03</a:t>
              </a:r>
              <a:endParaRPr 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4" name="TextBox 214"/>
            <p:cNvSpPr txBox="1"/>
            <p:nvPr/>
          </p:nvSpPr>
          <p:spPr>
            <a:xfrm rot="1800000">
              <a:off x="6447123" y="4254317"/>
              <a:ext cx="441146" cy="369332"/>
            </a:xfrm>
            <a:prstGeom prst="rect">
              <a:avLst/>
            </a:prstGeom>
            <a:noFill/>
          </p:spPr>
          <p:txBody>
            <a:bodyPr wrap="non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04</a:t>
              </a:r>
              <a:endParaRPr 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5" name="TextBox 215"/>
            <p:cNvSpPr txBox="1"/>
            <p:nvPr/>
          </p:nvSpPr>
          <p:spPr>
            <a:xfrm rot="1099619">
              <a:off x="7717598" y="3770959"/>
              <a:ext cx="441146" cy="369332"/>
            </a:xfrm>
            <a:prstGeom prst="rect">
              <a:avLst/>
            </a:prstGeom>
            <a:noFill/>
          </p:spPr>
          <p:txBody>
            <a:bodyPr wrap="non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05</a:t>
              </a:r>
              <a:endParaRPr 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6" name="TextBox 216"/>
            <p:cNvSpPr txBox="1"/>
            <p:nvPr/>
          </p:nvSpPr>
          <p:spPr>
            <a:xfrm rot="17359790">
              <a:off x="7202110" y="2508146"/>
              <a:ext cx="441146" cy="369332"/>
            </a:xfrm>
            <a:prstGeom prst="rect">
              <a:avLst/>
            </a:prstGeom>
            <a:noFill/>
          </p:spPr>
          <p:txBody>
            <a:bodyPr wrap="non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06</a:t>
              </a:r>
              <a:endParaRPr 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849087" y="344656"/>
            <a:ext cx="4885993" cy="717158"/>
            <a:chOff x="5402407" y="1247256"/>
            <a:chExt cx="4885993" cy="717158"/>
          </a:xfrm>
        </p:grpSpPr>
        <p:sp>
          <p:nvSpPr>
            <p:cNvPr id="54" name="文本框 53"/>
            <p:cNvSpPr txBox="1"/>
            <p:nvPr/>
          </p:nvSpPr>
          <p:spPr>
            <a:xfrm>
              <a:off x="5402407" y="1247256"/>
              <a:ext cx="3295317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代码结构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402408" y="1693506"/>
              <a:ext cx="4885992" cy="2709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Code structure </a:t>
              </a:r>
              <a:endPara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7815518" y="2034129"/>
            <a:ext cx="3081083" cy="611704"/>
            <a:chOff x="7483989" y="3433235"/>
            <a:chExt cx="3081083" cy="611704"/>
          </a:xfrm>
        </p:grpSpPr>
        <p:sp>
          <p:nvSpPr>
            <p:cNvPr id="59" name="矩形 58"/>
            <p:cNvSpPr/>
            <p:nvPr/>
          </p:nvSpPr>
          <p:spPr>
            <a:xfrm>
              <a:off x="7483990" y="3732519"/>
              <a:ext cx="3081082" cy="31242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通过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IO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流文件存储信息，记录玩家数据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7483989" y="3433235"/>
              <a:ext cx="2050552" cy="38608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增加记录</a:t>
              </a:r>
              <a:endParaRPr lang="zh-CN" altLang="en-US" sz="1600" b="1" dirty="0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815518" y="4841717"/>
            <a:ext cx="3093783" cy="832684"/>
            <a:chOff x="7483989" y="3433235"/>
            <a:chExt cx="3093783" cy="832684"/>
          </a:xfrm>
        </p:grpSpPr>
        <p:sp>
          <p:nvSpPr>
            <p:cNvPr id="62" name="矩形 61"/>
            <p:cNvSpPr/>
            <p:nvPr/>
          </p:nvSpPr>
          <p:spPr>
            <a:xfrm>
              <a:off x="7496690" y="3732519"/>
              <a:ext cx="3081082" cy="53340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比如：坦克被击中后死亡，防止敌方坦克重叠等等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7483989" y="3433235"/>
              <a:ext cx="2050552" cy="38608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完善游戏功能</a:t>
              </a:r>
              <a:endParaRPr lang="zh-CN" altLang="en-US" sz="1600" b="1" dirty="0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66" name="矩形 65"/>
          <p:cNvSpPr/>
          <p:nvPr/>
        </p:nvSpPr>
        <p:spPr>
          <a:xfrm>
            <a:off x="1624330" y="2738120"/>
            <a:ext cx="2520315" cy="68135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 sz="1600" b="1" dirty="0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画出己方坦克，敌方坦克以及敌方坦克的子弹</a:t>
            </a:r>
            <a:endParaRPr lang="zh-CN" altLang="en-US" sz="1600" b="1" dirty="0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580640" y="4928235"/>
            <a:ext cx="2050415" cy="386080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 sz="1600" b="1" dirty="0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布置绘画区域</a:t>
            </a:r>
            <a:endParaRPr lang="zh-CN" altLang="en-US" sz="1600" b="1" dirty="0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900295" y="1514475"/>
            <a:ext cx="2060575" cy="869179"/>
            <a:chOff x="7483989" y="3290196"/>
            <a:chExt cx="3081083" cy="1144973"/>
          </a:xfrm>
        </p:grpSpPr>
        <p:sp>
          <p:nvSpPr>
            <p:cNvPr id="3" name="矩形 2"/>
            <p:cNvSpPr/>
            <p:nvPr/>
          </p:nvSpPr>
          <p:spPr>
            <a:xfrm>
              <a:off x="7483990" y="3732519"/>
              <a:ext cx="3081082" cy="70265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添加监视机制使得己方坦克能够动起来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483989" y="3290196"/>
              <a:ext cx="2790540" cy="50858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添加监视机制</a:t>
              </a:r>
              <a:endParaRPr lang="zh-CN" altLang="en-US" sz="1600" b="1" dirty="0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388610" y="5229225"/>
            <a:ext cx="2144395" cy="1054182"/>
            <a:chOff x="7483989" y="3433235"/>
            <a:chExt cx="3081083" cy="1054596"/>
          </a:xfrm>
        </p:grpSpPr>
        <p:sp>
          <p:nvSpPr>
            <p:cNvPr id="7" name="矩形 6"/>
            <p:cNvSpPr/>
            <p:nvPr/>
          </p:nvSpPr>
          <p:spPr>
            <a:xfrm>
              <a:off x="7483990" y="3732519"/>
              <a:ext cx="3081082" cy="75531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启动线程让敌方坦克动起来，并让发射的子弹也能够动起来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483989" y="3433235"/>
              <a:ext cx="2050552" cy="3862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启动线程</a:t>
              </a:r>
              <a:endParaRPr lang="zh-CN" altLang="en-US" sz="1600" b="1" dirty="0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66" grpId="0"/>
      <p:bldP spid="66" grpId="1"/>
      <p:bldP spid="69" grpId="0"/>
      <p:bldP spid="69" grpId="1"/>
    </p:bldLst>
  </p:timing>
</p:sld>
</file>

<file path=ppt/tags/tag1.xml><?xml version="1.0" encoding="utf-8"?>
<p:tagLst xmlns:p="http://schemas.openxmlformats.org/presentationml/2006/main">
  <p:tag name="ISPRING_PRESENTATION_TITLE" val="蓝绿色简约长阴影商务计划PPT模板"/>
</p:tagLst>
</file>

<file path=ppt/theme/theme1.xml><?xml version="1.0" encoding="utf-8"?>
<a:theme xmlns:a="http://schemas.openxmlformats.org/drawingml/2006/main" name="第一PPT，www.1ppt.com">
  <a:themeElements>
    <a:clrScheme name="自定义 9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3B048"/>
      </a:accent1>
      <a:accent2>
        <a:srgbClr val="2576B5"/>
      </a:accent2>
      <a:accent3>
        <a:srgbClr val="1D2E4B"/>
      </a:accent3>
      <a:accent4>
        <a:srgbClr val="364D7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0</TotalTime>
  <Words>1542</Words>
  <Application>WPS 文字</Application>
  <PresentationFormat>宽屏</PresentationFormat>
  <Paragraphs>269</Paragraphs>
  <Slides>18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8" baseType="lpstr">
      <vt:lpstr>Arial</vt:lpstr>
      <vt:lpstr>宋体</vt:lpstr>
      <vt:lpstr>Wingdings</vt:lpstr>
      <vt:lpstr>Calibri</vt:lpstr>
      <vt:lpstr>Helvetica Neue</vt:lpstr>
      <vt:lpstr>宋体</vt:lpstr>
      <vt:lpstr>微软雅黑 Light</vt:lpstr>
      <vt:lpstr>微软雅黑</vt:lpstr>
      <vt:lpstr>汉仪中黑KW</vt:lpstr>
      <vt:lpstr>Agency FB</vt:lpstr>
      <vt:lpstr>等线</vt:lpstr>
      <vt:lpstr>等线</vt:lpstr>
      <vt:lpstr>Calibri</vt:lpstr>
      <vt:lpstr>汉仪旗黑</vt:lpstr>
      <vt:lpstr>苹方-简</vt:lpstr>
      <vt:lpstr>宋体</vt:lpstr>
      <vt:lpstr>Arial Unicode MS</vt:lpstr>
      <vt:lpstr>汉仪中等线KW</vt:lpstr>
      <vt:lpstr>汉仪书宋二KW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彩色简洁</dc:title>
  <dc:creator>第一PPT</dc:creator>
  <cp:keywords>www.1ppt.com</cp:keywords>
  <dc:description>www.1ppt.com</dc:description>
  <cp:lastModifiedBy>り 醉染</cp:lastModifiedBy>
  <cp:revision>64</cp:revision>
  <dcterms:created xsi:type="dcterms:W3CDTF">2023-06-16T01:30:09Z</dcterms:created>
  <dcterms:modified xsi:type="dcterms:W3CDTF">2023-06-16T01:30:09Z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6211EB525660F55303338564D5590D9D</vt:lpwstr>
  </property>
  <property fmtid="{D5CDD505-2E9C-101B-9397-08002B2CF9AE}" pid="3" name="KSOProductBuildVer">
    <vt:lpwstr>2052-5.0.0.7550</vt:lpwstr>
  </property>
</Properties>
</file>